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61" r:id="rId3"/>
    <p:sldId id="260" r:id="rId4"/>
    <p:sldId id="267" r:id="rId5"/>
    <p:sldId id="268" r:id="rId6"/>
    <p:sldId id="286" r:id="rId7"/>
    <p:sldId id="271" r:id="rId8"/>
    <p:sldId id="27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7BABB-D309-4F78-9525-115FE98E275C}" type="doc">
      <dgm:prSet loTypeId="urn:microsoft.com/office/officeart/2005/8/layout/orgChart1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92B19545-7B19-4C78-833D-22927F408157}">
      <dgm:prSet phldrT="[Текст]" custT="1"/>
      <dgm:spPr/>
      <dgm:t>
        <a:bodyPr/>
        <a:lstStyle/>
        <a:p>
          <a:r>
            <a:rPr lang="kk-KZ" sz="1400" b="1" dirty="0">
              <a:solidFill>
                <a:schemeClr val="accent1"/>
              </a:solidFill>
              <a:latin typeface="Times New Roman"/>
              <a:ea typeface="Calibri"/>
              <a:cs typeface="Times New Roman"/>
            </a:rPr>
            <a:t>Элементтер бойынша. </a:t>
          </a:r>
          <a:r>
            <a:rPr lang="kk-KZ" sz="1400" dirty="0">
              <a:latin typeface="Times New Roman"/>
              <a:ea typeface="Calibri"/>
              <a:cs typeface="Times New Roman"/>
            </a:rPr>
            <a:t>Бұл әдісте негізгі қателіктің жеке құрауыштары анықталып, сосын қателіктер теориясы кезінде ОКҚ есептеледі</a:t>
          </a:r>
          <a:endParaRPr lang="ru-RU" sz="1400" dirty="0"/>
        </a:p>
      </dgm:t>
    </dgm:pt>
    <dgm:pt modelId="{BF5B6DB1-DCEC-49D0-878F-519502328E55}" type="parTrans" cxnId="{BFE370AE-A415-4BB9-87EF-75C5EBFB71C6}">
      <dgm:prSet/>
      <dgm:spPr/>
      <dgm:t>
        <a:bodyPr/>
        <a:lstStyle/>
        <a:p>
          <a:endParaRPr lang="ru-RU"/>
        </a:p>
      </dgm:t>
    </dgm:pt>
    <dgm:pt modelId="{F8147546-C381-4454-8B5E-E152CBB99399}" type="sibTrans" cxnId="{BFE370AE-A415-4BB9-87EF-75C5EBFB71C6}">
      <dgm:prSet/>
      <dgm:spPr/>
      <dgm:t>
        <a:bodyPr/>
        <a:lstStyle/>
        <a:p>
          <a:endParaRPr lang="ru-RU"/>
        </a:p>
      </dgm:t>
    </dgm:pt>
    <dgm:pt modelId="{9C09283E-591F-44F7-B7E4-CA031B59ED35}">
      <dgm:prSet phldrT="[Текст]" custT="1"/>
      <dgm:spPr/>
      <dgm:t>
        <a:bodyPr/>
        <a:lstStyle/>
        <a:p>
          <a:r>
            <a:rPr lang="kk-KZ" altLang="ru-RU" sz="1400" b="1" dirty="0">
              <a:solidFill>
                <a:schemeClr val="accent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Кешенді әдіс. </a:t>
          </a:r>
          <a:r>
            <a:rPr lang="kk-KZ" altLang="ru-RU" sz="14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Аспаппен өлшеулер нәтижелерін бірліктердің эталондық мәнімен салыстыру жолымен ОКҚ-тің мәнін анықтайды. </a:t>
          </a:r>
          <a:endParaRPr lang="ru-RU" sz="1400" dirty="0"/>
        </a:p>
      </dgm:t>
    </dgm:pt>
    <dgm:pt modelId="{B38946F0-B4A1-46CB-86DD-70A3B7189263}" type="parTrans" cxnId="{B2B0ACAD-5ACD-41B0-B6CE-7E149D63A97A}">
      <dgm:prSet/>
      <dgm:spPr/>
      <dgm:t>
        <a:bodyPr/>
        <a:lstStyle/>
        <a:p>
          <a:endParaRPr lang="ru-RU"/>
        </a:p>
      </dgm:t>
    </dgm:pt>
    <dgm:pt modelId="{19F58A70-11BF-43CF-8CDE-CA192C2930F4}" type="sibTrans" cxnId="{B2B0ACAD-5ACD-41B0-B6CE-7E149D63A97A}">
      <dgm:prSet/>
      <dgm:spPr/>
      <dgm:t>
        <a:bodyPr/>
        <a:lstStyle/>
        <a:p>
          <a:endParaRPr lang="ru-RU"/>
        </a:p>
      </dgm:t>
    </dgm:pt>
    <dgm:pt modelId="{284E4E5E-C230-4FB5-8673-24331C6726C4}">
      <dgm:prSet phldrT="[Текст]" custT="1"/>
      <dgm:spPr/>
      <dgm:t>
        <a:bodyPr/>
        <a:lstStyle/>
        <a:p>
          <a:r>
            <a:rPr lang="kk-KZ" sz="2400" dirty="0">
              <a:effectLst/>
              <a:latin typeface="Times New Roman"/>
              <a:ea typeface="Calibri"/>
            </a:rPr>
            <a:t>Орташа квадраттық қателікті анықтау үшін метрология саласындағы әдістер</a:t>
          </a:r>
          <a:endParaRPr lang="ru-RU" sz="2400" dirty="0"/>
        </a:p>
      </dgm:t>
    </dgm:pt>
    <dgm:pt modelId="{B2A41472-06DF-4242-8CB5-1467E3E661CB}" type="sibTrans" cxnId="{AF99D6C4-B8FD-4A43-89E7-948B2569371A}">
      <dgm:prSet/>
      <dgm:spPr/>
      <dgm:t>
        <a:bodyPr/>
        <a:lstStyle/>
        <a:p>
          <a:endParaRPr lang="ru-RU"/>
        </a:p>
      </dgm:t>
    </dgm:pt>
    <dgm:pt modelId="{03E2AAAE-0987-4607-AF24-62349EE0BF96}" type="parTrans" cxnId="{AF99D6C4-B8FD-4A43-89E7-948B2569371A}">
      <dgm:prSet/>
      <dgm:spPr/>
      <dgm:t>
        <a:bodyPr/>
        <a:lstStyle/>
        <a:p>
          <a:endParaRPr lang="ru-RU"/>
        </a:p>
      </dgm:t>
    </dgm:pt>
    <dgm:pt modelId="{2D660771-1A86-46FC-87CC-3E1AD3790DC5}">
      <dgm:prSet custT="1"/>
      <dgm:spPr/>
      <dgm:t>
        <a:bodyPr/>
        <a:lstStyle/>
        <a:p>
          <a:r>
            <a:rPr lang="kk-KZ" sz="1400" b="1" dirty="0">
              <a:solidFill>
                <a:schemeClr val="accent1"/>
              </a:solidFill>
              <a:latin typeface="Times New Roman"/>
              <a:ea typeface="Calibri"/>
              <a:cs typeface="Times New Roman"/>
            </a:rPr>
            <a:t>Геодезия саласында тәуелсіз тексеру әдісі</a:t>
          </a:r>
          <a:r>
            <a:rPr lang="kk-KZ" sz="1400" dirty="0">
              <a:solidFill>
                <a:schemeClr val="accent1"/>
              </a:solidFill>
              <a:latin typeface="Times New Roman"/>
              <a:ea typeface="Calibri"/>
              <a:cs typeface="Times New Roman"/>
            </a:rPr>
            <a:t> </a:t>
          </a:r>
          <a:r>
            <a:rPr lang="kk-KZ" sz="1400" dirty="0">
              <a:latin typeface="Times New Roman"/>
              <a:ea typeface="Calibri"/>
              <a:cs typeface="Times New Roman"/>
            </a:rPr>
            <a:t>кеңінен қолданылады. Мұнда ОКҚ мәні эталондарды қолданбай-ақ анықталады. Аталған әдіс өлшеу нәтижелері арасындағы математикалық байланыстар негізінде анықталатын қателіктердің шартты теңдеулерінің қиыспаушылықтары негіз болатын өлшеудің  нақты қателіктері арқылы ОКҚ-ті анықтаумен ерекшеленеді.</a:t>
          </a:r>
          <a:endParaRPr lang="ru-RU" sz="1400" dirty="0"/>
        </a:p>
      </dgm:t>
    </dgm:pt>
    <dgm:pt modelId="{93D7F757-5635-4B8E-98A4-09F2923C9B04}" type="parTrans" cxnId="{1AC46BD3-D5F2-44AE-8069-E1A7DF6021CA}">
      <dgm:prSet/>
      <dgm:spPr/>
      <dgm:t>
        <a:bodyPr/>
        <a:lstStyle/>
        <a:p>
          <a:endParaRPr lang="ru-RU"/>
        </a:p>
      </dgm:t>
    </dgm:pt>
    <dgm:pt modelId="{1AFCA179-B833-4897-B7F3-CE31B2EFFA8C}" type="sibTrans" cxnId="{1AC46BD3-D5F2-44AE-8069-E1A7DF6021CA}">
      <dgm:prSet/>
      <dgm:spPr/>
      <dgm:t>
        <a:bodyPr/>
        <a:lstStyle/>
        <a:p>
          <a:endParaRPr lang="ru-RU"/>
        </a:p>
      </dgm:t>
    </dgm:pt>
    <dgm:pt modelId="{5BFA2FF3-2294-479B-99F5-7EA5E880799D}" type="pres">
      <dgm:prSet presAssocID="{F597BABB-D309-4F78-9525-115FE98E275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803B473-DF1F-49C3-A325-88424A0F4F6C}" type="pres">
      <dgm:prSet presAssocID="{284E4E5E-C230-4FB5-8673-24331C6726C4}" presName="hierRoot1" presStyleCnt="0">
        <dgm:presLayoutVars>
          <dgm:hierBranch val="init"/>
        </dgm:presLayoutVars>
      </dgm:prSet>
      <dgm:spPr/>
    </dgm:pt>
    <dgm:pt modelId="{4003446C-9679-4E18-A157-E94C8C8D176D}" type="pres">
      <dgm:prSet presAssocID="{284E4E5E-C230-4FB5-8673-24331C6726C4}" presName="rootComposite1" presStyleCnt="0"/>
      <dgm:spPr/>
    </dgm:pt>
    <dgm:pt modelId="{E92AECA2-8032-44E5-ACB3-A9BA2FEFFA5A}" type="pres">
      <dgm:prSet presAssocID="{284E4E5E-C230-4FB5-8673-24331C6726C4}" presName="rootText1" presStyleLbl="node0" presStyleIdx="0" presStyleCnt="1" custScaleX="185857" custScaleY="148917" custLinFactNeighborX="190" custLinFactNeighborY="-37941">
        <dgm:presLayoutVars>
          <dgm:chPref val="3"/>
        </dgm:presLayoutVars>
      </dgm:prSet>
      <dgm:spPr/>
    </dgm:pt>
    <dgm:pt modelId="{6C100CB8-0FCB-4090-AB85-CEC266E41BF7}" type="pres">
      <dgm:prSet presAssocID="{284E4E5E-C230-4FB5-8673-24331C6726C4}" presName="rootConnector1" presStyleLbl="node1" presStyleIdx="0" presStyleCnt="0"/>
      <dgm:spPr/>
    </dgm:pt>
    <dgm:pt modelId="{6C2CA6DE-30F4-4CFA-8305-EC10A0405A1F}" type="pres">
      <dgm:prSet presAssocID="{284E4E5E-C230-4FB5-8673-24331C6726C4}" presName="hierChild2" presStyleCnt="0"/>
      <dgm:spPr/>
    </dgm:pt>
    <dgm:pt modelId="{41242C93-1221-444E-88C4-C13C44F8137A}" type="pres">
      <dgm:prSet presAssocID="{BF5B6DB1-DCEC-49D0-878F-519502328E55}" presName="Name37" presStyleLbl="parChTrans1D2" presStyleIdx="0" presStyleCnt="3"/>
      <dgm:spPr/>
    </dgm:pt>
    <dgm:pt modelId="{326232AB-5DFA-42E6-83AF-48E2F5E99A69}" type="pres">
      <dgm:prSet presAssocID="{92B19545-7B19-4C78-833D-22927F408157}" presName="hierRoot2" presStyleCnt="0">
        <dgm:presLayoutVars>
          <dgm:hierBranch val="init"/>
        </dgm:presLayoutVars>
      </dgm:prSet>
      <dgm:spPr/>
    </dgm:pt>
    <dgm:pt modelId="{6FD5D540-4C55-4C56-9DC2-ACB8E5190BD8}" type="pres">
      <dgm:prSet presAssocID="{92B19545-7B19-4C78-833D-22927F408157}" presName="rootComposite" presStyleCnt="0"/>
      <dgm:spPr/>
    </dgm:pt>
    <dgm:pt modelId="{0F20C20A-CE33-476D-B723-7DF79AC96154}" type="pres">
      <dgm:prSet presAssocID="{92B19545-7B19-4C78-833D-22927F408157}" presName="rootText" presStyleLbl="node2" presStyleIdx="0" presStyleCnt="3" custScaleX="111474" custScaleY="147055">
        <dgm:presLayoutVars>
          <dgm:chPref val="3"/>
        </dgm:presLayoutVars>
      </dgm:prSet>
      <dgm:spPr/>
    </dgm:pt>
    <dgm:pt modelId="{0F28D06D-C5C0-4D3C-A14A-9FA18EA58256}" type="pres">
      <dgm:prSet presAssocID="{92B19545-7B19-4C78-833D-22927F408157}" presName="rootConnector" presStyleLbl="node2" presStyleIdx="0" presStyleCnt="3"/>
      <dgm:spPr/>
    </dgm:pt>
    <dgm:pt modelId="{081EF576-6784-4A3A-B35D-5AC7F66BD01E}" type="pres">
      <dgm:prSet presAssocID="{92B19545-7B19-4C78-833D-22927F408157}" presName="hierChild4" presStyleCnt="0"/>
      <dgm:spPr/>
    </dgm:pt>
    <dgm:pt modelId="{D49568AF-95A8-4583-B8F0-AC15CB5D7841}" type="pres">
      <dgm:prSet presAssocID="{92B19545-7B19-4C78-833D-22927F408157}" presName="hierChild5" presStyleCnt="0"/>
      <dgm:spPr/>
    </dgm:pt>
    <dgm:pt modelId="{09707104-55DF-40EB-B9E0-58F1654AE9E2}" type="pres">
      <dgm:prSet presAssocID="{B38946F0-B4A1-46CB-86DD-70A3B7189263}" presName="Name37" presStyleLbl="parChTrans1D2" presStyleIdx="1" presStyleCnt="3"/>
      <dgm:spPr/>
    </dgm:pt>
    <dgm:pt modelId="{1ABA20FB-FA37-4BB5-BE35-F0992C820C7A}" type="pres">
      <dgm:prSet presAssocID="{9C09283E-591F-44F7-B7E4-CA031B59ED35}" presName="hierRoot2" presStyleCnt="0">
        <dgm:presLayoutVars>
          <dgm:hierBranch val="init"/>
        </dgm:presLayoutVars>
      </dgm:prSet>
      <dgm:spPr/>
    </dgm:pt>
    <dgm:pt modelId="{13B3AB47-18A4-43C9-AEEE-4CA6F3D777EA}" type="pres">
      <dgm:prSet presAssocID="{9C09283E-591F-44F7-B7E4-CA031B59ED35}" presName="rootComposite" presStyleCnt="0"/>
      <dgm:spPr/>
    </dgm:pt>
    <dgm:pt modelId="{C7FDCFFB-E990-480C-A524-40599448EA90}" type="pres">
      <dgm:prSet presAssocID="{9C09283E-591F-44F7-B7E4-CA031B59ED35}" presName="rootText" presStyleLbl="node2" presStyleIdx="1" presStyleCnt="3" custScaleX="111474" custScaleY="147055">
        <dgm:presLayoutVars>
          <dgm:chPref val="3"/>
        </dgm:presLayoutVars>
      </dgm:prSet>
      <dgm:spPr/>
    </dgm:pt>
    <dgm:pt modelId="{5B56BCD8-052B-44B7-97FB-0DEB47C39045}" type="pres">
      <dgm:prSet presAssocID="{9C09283E-591F-44F7-B7E4-CA031B59ED35}" presName="rootConnector" presStyleLbl="node2" presStyleIdx="1" presStyleCnt="3"/>
      <dgm:spPr/>
    </dgm:pt>
    <dgm:pt modelId="{1665D3FC-B6BC-405F-893F-6687B8F1D4B9}" type="pres">
      <dgm:prSet presAssocID="{9C09283E-591F-44F7-B7E4-CA031B59ED35}" presName="hierChild4" presStyleCnt="0"/>
      <dgm:spPr/>
    </dgm:pt>
    <dgm:pt modelId="{18203C05-1E2F-4BB9-A889-11A5C5EC7FCE}" type="pres">
      <dgm:prSet presAssocID="{9C09283E-591F-44F7-B7E4-CA031B59ED35}" presName="hierChild5" presStyleCnt="0"/>
      <dgm:spPr/>
    </dgm:pt>
    <dgm:pt modelId="{6C1E050A-3FB0-47C7-ADD0-4DF0BAD45BC2}" type="pres">
      <dgm:prSet presAssocID="{93D7F757-5635-4B8E-98A4-09F2923C9B04}" presName="Name37" presStyleLbl="parChTrans1D2" presStyleIdx="2" presStyleCnt="3"/>
      <dgm:spPr/>
    </dgm:pt>
    <dgm:pt modelId="{BC4DF072-C5D7-486F-B284-13C3350B3DF0}" type="pres">
      <dgm:prSet presAssocID="{2D660771-1A86-46FC-87CC-3E1AD3790DC5}" presName="hierRoot2" presStyleCnt="0">
        <dgm:presLayoutVars>
          <dgm:hierBranch val="init"/>
        </dgm:presLayoutVars>
      </dgm:prSet>
      <dgm:spPr/>
    </dgm:pt>
    <dgm:pt modelId="{BE420B70-80DE-4EC2-BD62-EF5C5C86CCFC}" type="pres">
      <dgm:prSet presAssocID="{2D660771-1A86-46FC-87CC-3E1AD3790DC5}" presName="rootComposite" presStyleCnt="0"/>
      <dgm:spPr/>
    </dgm:pt>
    <dgm:pt modelId="{389EA999-DC9A-4929-89A4-9EE9D2499409}" type="pres">
      <dgm:prSet presAssocID="{2D660771-1A86-46FC-87CC-3E1AD3790DC5}" presName="rootText" presStyleLbl="node2" presStyleIdx="2" presStyleCnt="3" custScaleX="111474" custScaleY="231768">
        <dgm:presLayoutVars>
          <dgm:chPref val="3"/>
        </dgm:presLayoutVars>
      </dgm:prSet>
      <dgm:spPr/>
    </dgm:pt>
    <dgm:pt modelId="{367980AD-64C4-4F1F-ADE3-979BD72D30D4}" type="pres">
      <dgm:prSet presAssocID="{2D660771-1A86-46FC-87CC-3E1AD3790DC5}" presName="rootConnector" presStyleLbl="node2" presStyleIdx="2" presStyleCnt="3"/>
      <dgm:spPr/>
    </dgm:pt>
    <dgm:pt modelId="{325B17E0-836C-4444-A64E-AEA0199E0437}" type="pres">
      <dgm:prSet presAssocID="{2D660771-1A86-46FC-87CC-3E1AD3790DC5}" presName="hierChild4" presStyleCnt="0"/>
      <dgm:spPr/>
    </dgm:pt>
    <dgm:pt modelId="{6B86F30C-DB84-429D-AE5B-61035AFDD3B4}" type="pres">
      <dgm:prSet presAssocID="{2D660771-1A86-46FC-87CC-3E1AD3790DC5}" presName="hierChild5" presStyleCnt="0"/>
      <dgm:spPr/>
    </dgm:pt>
    <dgm:pt modelId="{9F48889F-18B8-4C9C-8539-1398ED32D88B}" type="pres">
      <dgm:prSet presAssocID="{284E4E5E-C230-4FB5-8673-24331C6726C4}" presName="hierChild3" presStyleCnt="0"/>
      <dgm:spPr/>
    </dgm:pt>
  </dgm:ptLst>
  <dgm:cxnLst>
    <dgm:cxn modelId="{0354D312-1CFA-44C4-A956-119BFE044C06}" type="presOf" srcId="{F597BABB-D309-4F78-9525-115FE98E275C}" destId="{5BFA2FF3-2294-479B-99F5-7EA5E880799D}" srcOrd="0" destOrd="0" presId="urn:microsoft.com/office/officeart/2005/8/layout/orgChart1"/>
    <dgm:cxn modelId="{37B89325-7C54-4FE9-AD1C-05E6930404C4}" type="presOf" srcId="{284E4E5E-C230-4FB5-8673-24331C6726C4}" destId="{E92AECA2-8032-44E5-ACB3-A9BA2FEFFA5A}" srcOrd="0" destOrd="0" presId="urn:microsoft.com/office/officeart/2005/8/layout/orgChart1"/>
    <dgm:cxn modelId="{63439747-6380-4BA2-84D0-AD183406D72C}" type="presOf" srcId="{2D660771-1A86-46FC-87CC-3E1AD3790DC5}" destId="{367980AD-64C4-4F1F-ADE3-979BD72D30D4}" srcOrd="1" destOrd="0" presId="urn:microsoft.com/office/officeart/2005/8/layout/orgChart1"/>
    <dgm:cxn modelId="{6A8BBC6B-1EE9-49E0-821D-F95D6A944B68}" type="presOf" srcId="{92B19545-7B19-4C78-833D-22927F408157}" destId="{0F20C20A-CE33-476D-B723-7DF79AC96154}" srcOrd="0" destOrd="0" presId="urn:microsoft.com/office/officeart/2005/8/layout/orgChart1"/>
    <dgm:cxn modelId="{F8FAF651-0D6D-47E9-8C47-758D27B61A74}" type="presOf" srcId="{B38946F0-B4A1-46CB-86DD-70A3B7189263}" destId="{09707104-55DF-40EB-B9E0-58F1654AE9E2}" srcOrd="0" destOrd="0" presId="urn:microsoft.com/office/officeart/2005/8/layout/orgChart1"/>
    <dgm:cxn modelId="{EC8BC07D-EB4B-4BC7-A6A9-9FC81907193D}" type="presOf" srcId="{2D660771-1A86-46FC-87CC-3E1AD3790DC5}" destId="{389EA999-DC9A-4929-89A4-9EE9D2499409}" srcOrd="0" destOrd="0" presId="urn:microsoft.com/office/officeart/2005/8/layout/orgChart1"/>
    <dgm:cxn modelId="{7DCAFE8C-610E-48AB-8705-ED36A5BEA7FA}" type="presOf" srcId="{9C09283E-591F-44F7-B7E4-CA031B59ED35}" destId="{5B56BCD8-052B-44B7-97FB-0DEB47C39045}" srcOrd="1" destOrd="0" presId="urn:microsoft.com/office/officeart/2005/8/layout/orgChart1"/>
    <dgm:cxn modelId="{B2B0ACAD-5ACD-41B0-B6CE-7E149D63A97A}" srcId="{284E4E5E-C230-4FB5-8673-24331C6726C4}" destId="{9C09283E-591F-44F7-B7E4-CA031B59ED35}" srcOrd="1" destOrd="0" parTransId="{B38946F0-B4A1-46CB-86DD-70A3B7189263}" sibTransId="{19F58A70-11BF-43CF-8CDE-CA192C2930F4}"/>
    <dgm:cxn modelId="{BFE370AE-A415-4BB9-87EF-75C5EBFB71C6}" srcId="{284E4E5E-C230-4FB5-8673-24331C6726C4}" destId="{92B19545-7B19-4C78-833D-22927F408157}" srcOrd="0" destOrd="0" parTransId="{BF5B6DB1-DCEC-49D0-878F-519502328E55}" sibTransId="{F8147546-C381-4454-8B5E-E152CBB99399}"/>
    <dgm:cxn modelId="{1417C8B9-EAD4-4F96-8944-E8C51BC97C6D}" type="presOf" srcId="{92B19545-7B19-4C78-833D-22927F408157}" destId="{0F28D06D-C5C0-4D3C-A14A-9FA18EA58256}" srcOrd="1" destOrd="0" presId="urn:microsoft.com/office/officeart/2005/8/layout/orgChart1"/>
    <dgm:cxn modelId="{635863BE-366E-4E60-9DD8-BB8E8EC54DD6}" type="presOf" srcId="{BF5B6DB1-DCEC-49D0-878F-519502328E55}" destId="{41242C93-1221-444E-88C4-C13C44F8137A}" srcOrd="0" destOrd="0" presId="urn:microsoft.com/office/officeart/2005/8/layout/orgChart1"/>
    <dgm:cxn modelId="{65F959BF-B731-4722-9B19-01E016149C71}" type="presOf" srcId="{93D7F757-5635-4B8E-98A4-09F2923C9B04}" destId="{6C1E050A-3FB0-47C7-ADD0-4DF0BAD45BC2}" srcOrd="0" destOrd="0" presId="urn:microsoft.com/office/officeart/2005/8/layout/orgChart1"/>
    <dgm:cxn modelId="{AF99D6C4-B8FD-4A43-89E7-948B2569371A}" srcId="{F597BABB-D309-4F78-9525-115FE98E275C}" destId="{284E4E5E-C230-4FB5-8673-24331C6726C4}" srcOrd="0" destOrd="0" parTransId="{03E2AAAE-0987-4607-AF24-62349EE0BF96}" sibTransId="{B2A41472-06DF-4242-8CB5-1467E3E661CB}"/>
    <dgm:cxn modelId="{1AC46BD3-D5F2-44AE-8069-E1A7DF6021CA}" srcId="{284E4E5E-C230-4FB5-8673-24331C6726C4}" destId="{2D660771-1A86-46FC-87CC-3E1AD3790DC5}" srcOrd="2" destOrd="0" parTransId="{93D7F757-5635-4B8E-98A4-09F2923C9B04}" sibTransId="{1AFCA179-B833-4897-B7F3-CE31B2EFFA8C}"/>
    <dgm:cxn modelId="{0513BDE2-F898-4D61-95B3-4629F4F26A8C}" type="presOf" srcId="{9C09283E-591F-44F7-B7E4-CA031B59ED35}" destId="{C7FDCFFB-E990-480C-A524-40599448EA90}" srcOrd="0" destOrd="0" presId="urn:microsoft.com/office/officeart/2005/8/layout/orgChart1"/>
    <dgm:cxn modelId="{B4395EF7-DEC4-4696-B9BF-3F6D019FCBB2}" type="presOf" srcId="{284E4E5E-C230-4FB5-8673-24331C6726C4}" destId="{6C100CB8-0FCB-4090-AB85-CEC266E41BF7}" srcOrd="1" destOrd="0" presId="urn:microsoft.com/office/officeart/2005/8/layout/orgChart1"/>
    <dgm:cxn modelId="{0B72BAC2-7738-428B-A20E-A29096812C34}" type="presParOf" srcId="{5BFA2FF3-2294-479B-99F5-7EA5E880799D}" destId="{C803B473-DF1F-49C3-A325-88424A0F4F6C}" srcOrd="0" destOrd="0" presId="urn:microsoft.com/office/officeart/2005/8/layout/orgChart1"/>
    <dgm:cxn modelId="{447EB8D8-18D4-47EB-BCB9-41DEDBDD16CE}" type="presParOf" srcId="{C803B473-DF1F-49C3-A325-88424A0F4F6C}" destId="{4003446C-9679-4E18-A157-E94C8C8D176D}" srcOrd="0" destOrd="0" presId="urn:microsoft.com/office/officeart/2005/8/layout/orgChart1"/>
    <dgm:cxn modelId="{2798782C-7DBD-40F3-98E0-034A7A15B1BF}" type="presParOf" srcId="{4003446C-9679-4E18-A157-E94C8C8D176D}" destId="{E92AECA2-8032-44E5-ACB3-A9BA2FEFFA5A}" srcOrd="0" destOrd="0" presId="urn:microsoft.com/office/officeart/2005/8/layout/orgChart1"/>
    <dgm:cxn modelId="{6A2A0F5E-3005-4D33-9F81-8679E0DC9AC2}" type="presParOf" srcId="{4003446C-9679-4E18-A157-E94C8C8D176D}" destId="{6C100CB8-0FCB-4090-AB85-CEC266E41BF7}" srcOrd="1" destOrd="0" presId="urn:microsoft.com/office/officeart/2005/8/layout/orgChart1"/>
    <dgm:cxn modelId="{57EE56D3-D451-4E54-9875-716B0330344A}" type="presParOf" srcId="{C803B473-DF1F-49C3-A325-88424A0F4F6C}" destId="{6C2CA6DE-30F4-4CFA-8305-EC10A0405A1F}" srcOrd="1" destOrd="0" presId="urn:microsoft.com/office/officeart/2005/8/layout/orgChart1"/>
    <dgm:cxn modelId="{76CC955E-EDE4-4C9E-B9B9-C5F878963CCB}" type="presParOf" srcId="{6C2CA6DE-30F4-4CFA-8305-EC10A0405A1F}" destId="{41242C93-1221-444E-88C4-C13C44F8137A}" srcOrd="0" destOrd="0" presId="urn:microsoft.com/office/officeart/2005/8/layout/orgChart1"/>
    <dgm:cxn modelId="{75E6A3E8-2373-4CE6-B719-1776B5E56AEA}" type="presParOf" srcId="{6C2CA6DE-30F4-4CFA-8305-EC10A0405A1F}" destId="{326232AB-5DFA-42E6-83AF-48E2F5E99A69}" srcOrd="1" destOrd="0" presId="urn:microsoft.com/office/officeart/2005/8/layout/orgChart1"/>
    <dgm:cxn modelId="{706878D1-9454-4556-9FB2-EA6834BD5698}" type="presParOf" srcId="{326232AB-5DFA-42E6-83AF-48E2F5E99A69}" destId="{6FD5D540-4C55-4C56-9DC2-ACB8E5190BD8}" srcOrd="0" destOrd="0" presId="urn:microsoft.com/office/officeart/2005/8/layout/orgChart1"/>
    <dgm:cxn modelId="{FAC50039-A969-47DA-9862-E913E9C9BDBF}" type="presParOf" srcId="{6FD5D540-4C55-4C56-9DC2-ACB8E5190BD8}" destId="{0F20C20A-CE33-476D-B723-7DF79AC96154}" srcOrd="0" destOrd="0" presId="urn:microsoft.com/office/officeart/2005/8/layout/orgChart1"/>
    <dgm:cxn modelId="{DDD2A8BA-3080-4F73-939F-8EDF1CB66691}" type="presParOf" srcId="{6FD5D540-4C55-4C56-9DC2-ACB8E5190BD8}" destId="{0F28D06D-C5C0-4D3C-A14A-9FA18EA58256}" srcOrd="1" destOrd="0" presId="urn:microsoft.com/office/officeart/2005/8/layout/orgChart1"/>
    <dgm:cxn modelId="{AEAAAEE9-397D-423C-A931-09DEE87A11EB}" type="presParOf" srcId="{326232AB-5DFA-42E6-83AF-48E2F5E99A69}" destId="{081EF576-6784-4A3A-B35D-5AC7F66BD01E}" srcOrd="1" destOrd="0" presId="urn:microsoft.com/office/officeart/2005/8/layout/orgChart1"/>
    <dgm:cxn modelId="{CE3C609E-B96A-4E1F-9586-41BDAA1EEC3B}" type="presParOf" srcId="{326232AB-5DFA-42E6-83AF-48E2F5E99A69}" destId="{D49568AF-95A8-4583-B8F0-AC15CB5D7841}" srcOrd="2" destOrd="0" presId="urn:microsoft.com/office/officeart/2005/8/layout/orgChart1"/>
    <dgm:cxn modelId="{5ED0ADB9-2C4E-43BB-B74C-91A0E00C53D6}" type="presParOf" srcId="{6C2CA6DE-30F4-4CFA-8305-EC10A0405A1F}" destId="{09707104-55DF-40EB-B9E0-58F1654AE9E2}" srcOrd="2" destOrd="0" presId="urn:microsoft.com/office/officeart/2005/8/layout/orgChart1"/>
    <dgm:cxn modelId="{C158EF13-C811-460F-AB24-512CB65F92B8}" type="presParOf" srcId="{6C2CA6DE-30F4-4CFA-8305-EC10A0405A1F}" destId="{1ABA20FB-FA37-4BB5-BE35-F0992C820C7A}" srcOrd="3" destOrd="0" presId="urn:microsoft.com/office/officeart/2005/8/layout/orgChart1"/>
    <dgm:cxn modelId="{A94C2F7D-20C4-43E0-AE6D-D9AE39F1943E}" type="presParOf" srcId="{1ABA20FB-FA37-4BB5-BE35-F0992C820C7A}" destId="{13B3AB47-18A4-43C9-AEEE-4CA6F3D777EA}" srcOrd="0" destOrd="0" presId="urn:microsoft.com/office/officeart/2005/8/layout/orgChart1"/>
    <dgm:cxn modelId="{C7807237-992A-4A11-AEE1-40224D2A39B1}" type="presParOf" srcId="{13B3AB47-18A4-43C9-AEEE-4CA6F3D777EA}" destId="{C7FDCFFB-E990-480C-A524-40599448EA90}" srcOrd="0" destOrd="0" presId="urn:microsoft.com/office/officeart/2005/8/layout/orgChart1"/>
    <dgm:cxn modelId="{A24B2319-EBC2-43BB-AAD5-D88F5F12C30C}" type="presParOf" srcId="{13B3AB47-18A4-43C9-AEEE-4CA6F3D777EA}" destId="{5B56BCD8-052B-44B7-97FB-0DEB47C39045}" srcOrd="1" destOrd="0" presId="urn:microsoft.com/office/officeart/2005/8/layout/orgChart1"/>
    <dgm:cxn modelId="{B44955FA-D122-4010-9991-FF873E9775E3}" type="presParOf" srcId="{1ABA20FB-FA37-4BB5-BE35-F0992C820C7A}" destId="{1665D3FC-B6BC-405F-893F-6687B8F1D4B9}" srcOrd="1" destOrd="0" presId="urn:microsoft.com/office/officeart/2005/8/layout/orgChart1"/>
    <dgm:cxn modelId="{892F5AB9-50E3-4DC9-8338-2BE98FAE4891}" type="presParOf" srcId="{1ABA20FB-FA37-4BB5-BE35-F0992C820C7A}" destId="{18203C05-1E2F-4BB9-A889-11A5C5EC7FCE}" srcOrd="2" destOrd="0" presId="urn:microsoft.com/office/officeart/2005/8/layout/orgChart1"/>
    <dgm:cxn modelId="{D726121F-3632-4222-8E4F-3124E7AD6037}" type="presParOf" srcId="{6C2CA6DE-30F4-4CFA-8305-EC10A0405A1F}" destId="{6C1E050A-3FB0-47C7-ADD0-4DF0BAD45BC2}" srcOrd="4" destOrd="0" presId="urn:microsoft.com/office/officeart/2005/8/layout/orgChart1"/>
    <dgm:cxn modelId="{300C9EED-F32D-4C60-90DE-47216D84FA9A}" type="presParOf" srcId="{6C2CA6DE-30F4-4CFA-8305-EC10A0405A1F}" destId="{BC4DF072-C5D7-486F-B284-13C3350B3DF0}" srcOrd="5" destOrd="0" presId="urn:microsoft.com/office/officeart/2005/8/layout/orgChart1"/>
    <dgm:cxn modelId="{E2EA1EF9-71F4-4D9E-98A3-4D0643A20167}" type="presParOf" srcId="{BC4DF072-C5D7-486F-B284-13C3350B3DF0}" destId="{BE420B70-80DE-4EC2-BD62-EF5C5C86CCFC}" srcOrd="0" destOrd="0" presId="urn:microsoft.com/office/officeart/2005/8/layout/orgChart1"/>
    <dgm:cxn modelId="{55CED006-6486-4AB7-800F-42752B9B6E1A}" type="presParOf" srcId="{BE420B70-80DE-4EC2-BD62-EF5C5C86CCFC}" destId="{389EA999-DC9A-4929-89A4-9EE9D2499409}" srcOrd="0" destOrd="0" presId="urn:microsoft.com/office/officeart/2005/8/layout/orgChart1"/>
    <dgm:cxn modelId="{59C96ADA-7BBD-4910-831B-7C597B530F3F}" type="presParOf" srcId="{BE420B70-80DE-4EC2-BD62-EF5C5C86CCFC}" destId="{367980AD-64C4-4F1F-ADE3-979BD72D30D4}" srcOrd="1" destOrd="0" presId="urn:microsoft.com/office/officeart/2005/8/layout/orgChart1"/>
    <dgm:cxn modelId="{B01F2F51-D104-4F0B-8FD8-304943F7C309}" type="presParOf" srcId="{BC4DF072-C5D7-486F-B284-13C3350B3DF0}" destId="{325B17E0-836C-4444-A64E-AEA0199E0437}" srcOrd="1" destOrd="0" presId="urn:microsoft.com/office/officeart/2005/8/layout/orgChart1"/>
    <dgm:cxn modelId="{C8812746-0D65-444D-8A59-D6B416F5B2E2}" type="presParOf" srcId="{BC4DF072-C5D7-486F-B284-13C3350B3DF0}" destId="{6B86F30C-DB84-429D-AE5B-61035AFDD3B4}" srcOrd="2" destOrd="0" presId="urn:microsoft.com/office/officeart/2005/8/layout/orgChart1"/>
    <dgm:cxn modelId="{C5BECBBA-70E9-4361-B63B-7C095AC0DE86}" type="presParOf" srcId="{C803B473-DF1F-49C3-A325-88424A0F4F6C}" destId="{9F48889F-18B8-4C9C-8539-1398ED32D88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3EBBC8-36DA-4729-B348-522A4F47522C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B01D5B8-DCD1-4187-B6AA-E53419D4A782}">
      <dgm:prSet phldrT="[Текст]"/>
      <dgm:spPr/>
      <dgm:t>
        <a:bodyPr/>
        <a:lstStyle/>
        <a:p>
          <a:r>
            <a:rPr lang="kk-KZ" altLang="ru-RU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Арнайы зертханаларда құралдар мен рейкаларды калибрлеу мен эталонмен салыстыру</a:t>
          </a:r>
          <a:endParaRPr lang="ru-RU" dirty="0"/>
        </a:p>
      </dgm:t>
    </dgm:pt>
    <dgm:pt modelId="{2B062E6D-DFC5-4E64-AD5F-FCFCAB95C695}" type="parTrans" cxnId="{8F6BF9D1-500A-423C-9630-E34C1C28C167}">
      <dgm:prSet/>
      <dgm:spPr/>
      <dgm:t>
        <a:bodyPr/>
        <a:lstStyle/>
        <a:p>
          <a:endParaRPr lang="ru-RU"/>
        </a:p>
      </dgm:t>
    </dgm:pt>
    <dgm:pt modelId="{8B27FFF4-1B7B-4155-B577-F48CA0FA7F10}" type="sibTrans" cxnId="{8F6BF9D1-500A-423C-9630-E34C1C28C167}">
      <dgm:prSet/>
      <dgm:spPr/>
      <dgm:t>
        <a:bodyPr/>
        <a:lstStyle/>
        <a:p>
          <a:endParaRPr lang="ru-RU"/>
        </a:p>
      </dgm:t>
    </dgm:pt>
    <dgm:pt modelId="{FF6E9EF8-CBAE-4C51-B075-A25FCF4F444A}">
      <dgm:prSet phldrT="[Текст]"/>
      <dgm:spPr/>
      <dgm:t>
        <a:bodyPr/>
        <a:lstStyle/>
        <a:p>
          <a:r>
            <a:rPr lang="kk-KZ" altLang="ru-RU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Далалық жұмыстардың әрбір кезеңінде, тексеруден өткен құралдарды жыл сайынғы тексеру кешені</a:t>
          </a:r>
          <a:endParaRPr lang="ru-RU" dirty="0"/>
        </a:p>
      </dgm:t>
    </dgm:pt>
    <dgm:pt modelId="{C6AEAD57-74AC-4F6D-9669-292DFC6D40E9}" type="parTrans" cxnId="{BE850B21-5450-4668-96AC-D62406F78A1F}">
      <dgm:prSet/>
      <dgm:spPr/>
      <dgm:t>
        <a:bodyPr/>
        <a:lstStyle/>
        <a:p>
          <a:endParaRPr lang="ru-RU"/>
        </a:p>
      </dgm:t>
    </dgm:pt>
    <dgm:pt modelId="{6C0788A7-1EBA-4B68-B6FB-C0AA82B73919}" type="sibTrans" cxnId="{BE850B21-5450-4668-96AC-D62406F78A1F}">
      <dgm:prSet/>
      <dgm:spPr/>
      <dgm:t>
        <a:bodyPr/>
        <a:lstStyle/>
        <a:p>
          <a:endParaRPr lang="ru-RU"/>
        </a:p>
      </dgm:t>
    </dgm:pt>
    <dgm:pt modelId="{F3F3458F-346E-48D0-A874-CFAF03D4D7F7}">
      <dgm:prSet phldrT="[Текст]"/>
      <dgm:spPr/>
      <dgm:t>
        <a:bodyPr/>
        <a:lstStyle/>
        <a:p>
          <a:r>
            <a:rPr lang="kk-KZ" altLang="ru-RU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Әрбір жаңа жоба алдындағы немесе үзіліс кезіндегі тексеру кешені</a:t>
          </a:r>
          <a:endParaRPr lang="ru-RU" dirty="0"/>
        </a:p>
      </dgm:t>
    </dgm:pt>
    <dgm:pt modelId="{74AC6040-A8EC-4849-9EAE-E66B52BC629B}" type="parTrans" cxnId="{BCD1E4A9-8C3A-4CD0-9088-2AEC553413E8}">
      <dgm:prSet/>
      <dgm:spPr/>
      <dgm:t>
        <a:bodyPr/>
        <a:lstStyle/>
        <a:p>
          <a:endParaRPr lang="ru-RU"/>
        </a:p>
      </dgm:t>
    </dgm:pt>
    <dgm:pt modelId="{EA27D6BA-9502-415D-B18C-BF92061CD371}" type="sibTrans" cxnId="{BCD1E4A9-8C3A-4CD0-9088-2AEC553413E8}">
      <dgm:prSet/>
      <dgm:spPr/>
      <dgm:t>
        <a:bodyPr/>
        <a:lstStyle/>
        <a:p>
          <a:endParaRPr lang="ru-RU"/>
        </a:p>
      </dgm:t>
    </dgm:pt>
    <dgm:pt modelId="{6EC5AC05-F14B-46E5-826E-6F97243A937C}">
      <dgm:prSet phldrT="[Текст]"/>
      <dgm:spPr/>
      <dgm:t>
        <a:bodyPr/>
        <a:lstStyle/>
        <a:p>
          <a:r>
            <a:rPr lang="kk-KZ" altLang="ru-RU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Ауа райының және басқа да өзгерістерге байланысты күнделікті тексерулер</a:t>
          </a:r>
          <a:endParaRPr lang="ru-RU" dirty="0"/>
        </a:p>
      </dgm:t>
    </dgm:pt>
    <dgm:pt modelId="{DC80B5C9-265E-403F-9CBC-A22E4550097A}" type="parTrans" cxnId="{056274E0-CB69-4AE4-A11B-D1E6D8A259F4}">
      <dgm:prSet/>
      <dgm:spPr/>
      <dgm:t>
        <a:bodyPr/>
        <a:lstStyle/>
        <a:p>
          <a:endParaRPr lang="ru-RU"/>
        </a:p>
      </dgm:t>
    </dgm:pt>
    <dgm:pt modelId="{2981318B-861A-4C49-AC9E-B54F85CB1F18}" type="sibTrans" cxnId="{056274E0-CB69-4AE4-A11B-D1E6D8A259F4}">
      <dgm:prSet/>
      <dgm:spPr/>
      <dgm:t>
        <a:bodyPr/>
        <a:lstStyle/>
        <a:p>
          <a:endParaRPr lang="ru-RU"/>
        </a:p>
      </dgm:t>
    </dgm:pt>
    <dgm:pt modelId="{78137724-BC8C-4EB7-8D26-674A1BF98C4F}" type="pres">
      <dgm:prSet presAssocID="{C83EBBC8-36DA-4729-B348-522A4F47522C}" presName="cycle" presStyleCnt="0">
        <dgm:presLayoutVars>
          <dgm:dir/>
          <dgm:resizeHandles val="exact"/>
        </dgm:presLayoutVars>
      </dgm:prSet>
      <dgm:spPr/>
    </dgm:pt>
    <dgm:pt modelId="{3E52CF72-65A1-4DAE-B629-85D517C09A9E}" type="pres">
      <dgm:prSet presAssocID="{3B01D5B8-DCD1-4187-B6AA-E53419D4A782}" presName="node" presStyleLbl="node1" presStyleIdx="0" presStyleCnt="4">
        <dgm:presLayoutVars>
          <dgm:bulletEnabled val="1"/>
        </dgm:presLayoutVars>
      </dgm:prSet>
      <dgm:spPr/>
    </dgm:pt>
    <dgm:pt modelId="{FA0728EE-39FE-485B-8B74-A1E9FAA7AE65}" type="pres">
      <dgm:prSet presAssocID="{8B27FFF4-1B7B-4155-B577-F48CA0FA7F10}" presName="sibTrans" presStyleLbl="sibTrans2D1" presStyleIdx="0" presStyleCnt="4"/>
      <dgm:spPr/>
    </dgm:pt>
    <dgm:pt modelId="{452FA304-B460-4596-BC25-B6FC09334B79}" type="pres">
      <dgm:prSet presAssocID="{8B27FFF4-1B7B-4155-B577-F48CA0FA7F10}" presName="connectorText" presStyleLbl="sibTrans2D1" presStyleIdx="0" presStyleCnt="4"/>
      <dgm:spPr/>
    </dgm:pt>
    <dgm:pt modelId="{9D115214-9820-4E70-AED0-4C4F8ED20C98}" type="pres">
      <dgm:prSet presAssocID="{FF6E9EF8-CBAE-4C51-B075-A25FCF4F444A}" presName="node" presStyleLbl="node1" presStyleIdx="1" presStyleCnt="4">
        <dgm:presLayoutVars>
          <dgm:bulletEnabled val="1"/>
        </dgm:presLayoutVars>
      </dgm:prSet>
      <dgm:spPr/>
    </dgm:pt>
    <dgm:pt modelId="{9F673D56-F30C-4837-99FC-4085CEA7261A}" type="pres">
      <dgm:prSet presAssocID="{6C0788A7-1EBA-4B68-B6FB-C0AA82B73919}" presName="sibTrans" presStyleLbl="sibTrans2D1" presStyleIdx="1" presStyleCnt="4"/>
      <dgm:spPr/>
    </dgm:pt>
    <dgm:pt modelId="{499690FF-15DB-4F5D-A66B-9516246DF1A8}" type="pres">
      <dgm:prSet presAssocID="{6C0788A7-1EBA-4B68-B6FB-C0AA82B73919}" presName="connectorText" presStyleLbl="sibTrans2D1" presStyleIdx="1" presStyleCnt="4"/>
      <dgm:spPr/>
    </dgm:pt>
    <dgm:pt modelId="{DA8B4137-601A-4365-A9F2-75B14B618790}" type="pres">
      <dgm:prSet presAssocID="{F3F3458F-346E-48D0-A874-CFAF03D4D7F7}" presName="node" presStyleLbl="node1" presStyleIdx="2" presStyleCnt="4">
        <dgm:presLayoutVars>
          <dgm:bulletEnabled val="1"/>
        </dgm:presLayoutVars>
      </dgm:prSet>
      <dgm:spPr/>
    </dgm:pt>
    <dgm:pt modelId="{D640C60B-3EB3-4DD6-8B34-E4FAB8456FE3}" type="pres">
      <dgm:prSet presAssocID="{EA27D6BA-9502-415D-B18C-BF92061CD371}" presName="sibTrans" presStyleLbl="sibTrans2D1" presStyleIdx="2" presStyleCnt="4"/>
      <dgm:spPr/>
    </dgm:pt>
    <dgm:pt modelId="{B314CD19-2140-4EC7-B46D-EB1B22437F3E}" type="pres">
      <dgm:prSet presAssocID="{EA27D6BA-9502-415D-B18C-BF92061CD371}" presName="connectorText" presStyleLbl="sibTrans2D1" presStyleIdx="2" presStyleCnt="4"/>
      <dgm:spPr/>
    </dgm:pt>
    <dgm:pt modelId="{81E74570-C8C7-411A-8872-731632EA5C74}" type="pres">
      <dgm:prSet presAssocID="{6EC5AC05-F14B-46E5-826E-6F97243A937C}" presName="node" presStyleLbl="node1" presStyleIdx="3" presStyleCnt="4">
        <dgm:presLayoutVars>
          <dgm:bulletEnabled val="1"/>
        </dgm:presLayoutVars>
      </dgm:prSet>
      <dgm:spPr/>
    </dgm:pt>
    <dgm:pt modelId="{7E2BE82E-2495-4472-9C62-D6420B85D584}" type="pres">
      <dgm:prSet presAssocID="{2981318B-861A-4C49-AC9E-B54F85CB1F18}" presName="sibTrans" presStyleLbl="sibTrans2D1" presStyleIdx="3" presStyleCnt="4"/>
      <dgm:spPr/>
    </dgm:pt>
    <dgm:pt modelId="{0ED128C8-37BB-4504-ACA5-03BDF0A08BF6}" type="pres">
      <dgm:prSet presAssocID="{2981318B-861A-4C49-AC9E-B54F85CB1F18}" presName="connectorText" presStyleLbl="sibTrans2D1" presStyleIdx="3" presStyleCnt="4"/>
      <dgm:spPr/>
    </dgm:pt>
  </dgm:ptLst>
  <dgm:cxnLst>
    <dgm:cxn modelId="{D287280B-2FC8-40F2-A2FD-233F45D17C98}" type="presOf" srcId="{2981318B-861A-4C49-AC9E-B54F85CB1F18}" destId="{7E2BE82E-2495-4472-9C62-D6420B85D584}" srcOrd="0" destOrd="0" presId="urn:microsoft.com/office/officeart/2005/8/layout/cycle2"/>
    <dgm:cxn modelId="{DCD0B611-AF41-4972-BBD6-90C249C4D376}" type="presOf" srcId="{6EC5AC05-F14B-46E5-826E-6F97243A937C}" destId="{81E74570-C8C7-411A-8872-731632EA5C74}" srcOrd="0" destOrd="0" presId="urn:microsoft.com/office/officeart/2005/8/layout/cycle2"/>
    <dgm:cxn modelId="{BE850B21-5450-4668-96AC-D62406F78A1F}" srcId="{C83EBBC8-36DA-4729-B348-522A4F47522C}" destId="{FF6E9EF8-CBAE-4C51-B075-A25FCF4F444A}" srcOrd="1" destOrd="0" parTransId="{C6AEAD57-74AC-4F6D-9669-292DFC6D40E9}" sibTransId="{6C0788A7-1EBA-4B68-B6FB-C0AA82B73919}"/>
    <dgm:cxn modelId="{0D8AF12D-FE0C-4CC2-ACDE-0C9E6A005D61}" type="presOf" srcId="{EA27D6BA-9502-415D-B18C-BF92061CD371}" destId="{B314CD19-2140-4EC7-B46D-EB1B22437F3E}" srcOrd="1" destOrd="0" presId="urn:microsoft.com/office/officeart/2005/8/layout/cycle2"/>
    <dgm:cxn modelId="{A90FD53C-FDE6-4B90-A5A5-06ADA3136846}" type="presOf" srcId="{C83EBBC8-36DA-4729-B348-522A4F47522C}" destId="{78137724-BC8C-4EB7-8D26-674A1BF98C4F}" srcOrd="0" destOrd="0" presId="urn:microsoft.com/office/officeart/2005/8/layout/cycle2"/>
    <dgm:cxn modelId="{AADCBC63-7B98-44FC-9FF6-C845B3BD619F}" type="presOf" srcId="{6C0788A7-1EBA-4B68-B6FB-C0AA82B73919}" destId="{499690FF-15DB-4F5D-A66B-9516246DF1A8}" srcOrd="1" destOrd="0" presId="urn:microsoft.com/office/officeart/2005/8/layout/cycle2"/>
    <dgm:cxn modelId="{D0EA8747-271B-47E1-AC4A-70C984679B48}" type="presOf" srcId="{8B27FFF4-1B7B-4155-B577-F48CA0FA7F10}" destId="{452FA304-B460-4596-BC25-B6FC09334B79}" srcOrd="1" destOrd="0" presId="urn:microsoft.com/office/officeart/2005/8/layout/cycle2"/>
    <dgm:cxn modelId="{BDF88285-CB7F-426E-85D4-BA35249DF5F2}" type="presOf" srcId="{8B27FFF4-1B7B-4155-B577-F48CA0FA7F10}" destId="{FA0728EE-39FE-485B-8B74-A1E9FAA7AE65}" srcOrd="0" destOrd="0" presId="urn:microsoft.com/office/officeart/2005/8/layout/cycle2"/>
    <dgm:cxn modelId="{BB695B9A-4EF3-4478-AB39-E4DDB910639F}" type="presOf" srcId="{F3F3458F-346E-48D0-A874-CFAF03D4D7F7}" destId="{DA8B4137-601A-4365-A9F2-75B14B618790}" srcOrd="0" destOrd="0" presId="urn:microsoft.com/office/officeart/2005/8/layout/cycle2"/>
    <dgm:cxn modelId="{BCD1E4A9-8C3A-4CD0-9088-2AEC553413E8}" srcId="{C83EBBC8-36DA-4729-B348-522A4F47522C}" destId="{F3F3458F-346E-48D0-A874-CFAF03D4D7F7}" srcOrd="2" destOrd="0" parTransId="{74AC6040-A8EC-4849-9EAE-E66B52BC629B}" sibTransId="{EA27D6BA-9502-415D-B18C-BF92061CD371}"/>
    <dgm:cxn modelId="{51D89EB7-311D-4B5C-9A0A-9FFAE4D2877E}" type="presOf" srcId="{2981318B-861A-4C49-AC9E-B54F85CB1F18}" destId="{0ED128C8-37BB-4504-ACA5-03BDF0A08BF6}" srcOrd="1" destOrd="0" presId="urn:microsoft.com/office/officeart/2005/8/layout/cycle2"/>
    <dgm:cxn modelId="{8F6BF9D1-500A-423C-9630-E34C1C28C167}" srcId="{C83EBBC8-36DA-4729-B348-522A4F47522C}" destId="{3B01D5B8-DCD1-4187-B6AA-E53419D4A782}" srcOrd="0" destOrd="0" parTransId="{2B062E6D-DFC5-4E64-AD5F-FCFCAB95C695}" sibTransId="{8B27FFF4-1B7B-4155-B577-F48CA0FA7F10}"/>
    <dgm:cxn modelId="{0B1CDAD2-E13E-4415-A1E8-8C2F70A3665F}" type="presOf" srcId="{6C0788A7-1EBA-4B68-B6FB-C0AA82B73919}" destId="{9F673D56-F30C-4837-99FC-4085CEA7261A}" srcOrd="0" destOrd="0" presId="urn:microsoft.com/office/officeart/2005/8/layout/cycle2"/>
    <dgm:cxn modelId="{DC9FEFD2-4959-44A3-B2BB-FE823312FA43}" type="presOf" srcId="{FF6E9EF8-CBAE-4C51-B075-A25FCF4F444A}" destId="{9D115214-9820-4E70-AED0-4C4F8ED20C98}" srcOrd="0" destOrd="0" presId="urn:microsoft.com/office/officeart/2005/8/layout/cycle2"/>
    <dgm:cxn modelId="{DA9D06DF-E2D3-4A79-9B02-B8A5C7EE8028}" type="presOf" srcId="{3B01D5B8-DCD1-4187-B6AA-E53419D4A782}" destId="{3E52CF72-65A1-4DAE-B629-85D517C09A9E}" srcOrd="0" destOrd="0" presId="urn:microsoft.com/office/officeart/2005/8/layout/cycle2"/>
    <dgm:cxn modelId="{056274E0-CB69-4AE4-A11B-D1E6D8A259F4}" srcId="{C83EBBC8-36DA-4729-B348-522A4F47522C}" destId="{6EC5AC05-F14B-46E5-826E-6F97243A937C}" srcOrd="3" destOrd="0" parTransId="{DC80B5C9-265E-403F-9CBC-A22E4550097A}" sibTransId="{2981318B-861A-4C49-AC9E-B54F85CB1F18}"/>
    <dgm:cxn modelId="{490986F9-9867-478C-AF01-2663DFD2B7DE}" type="presOf" srcId="{EA27D6BA-9502-415D-B18C-BF92061CD371}" destId="{D640C60B-3EB3-4DD6-8B34-E4FAB8456FE3}" srcOrd="0" destOrd="0" presId="urn:microsoft.com/office/officeart/2005/8/layout/cycle2"/>
    <dgm:cxn modelId="{DF8CDCDC-B84E-4AB6-AF40-3F9940ABFAD8}" type="presParOf" srcId="{78137724-BC8C-4EB7-8D26-674A1BF98C4F}" destId="{3E52CF72-65A1-4DAE-B629-85D517C09A9E}" srcOrd="0" destOrd="0" presId="urn:microsoft.com/office/officeart/2005/8/layout/cycle2"/>
    <dgm:cxn modelId="{87BA8761-5B3B-4E28-BA3B-192F3C2FAB9E}" type="presParOf" srcId="{78137724-BC8C-4EB7-8D26-674A1BF98C4F}" destId="{FA0728EE-39FE-485B-8B74-A1E9FAA7AE65}" srcOrd="1" destOrd="0" presId="urn:microsoft.com/office/officeart/2005/8/layout/cycle2"/>
    <dgm:cxn modelId="{1DB1B2CC-4BA0-48A7-AF5F-91D932A11A90}" type="presParOf" srcId="{FA0728EE-39FE-485B-8B74-A1E9FAA7AE65}" destId="{452FA304-B460-4596-BC25-B6FC09334B79}" srcOrd="0" destOrd="0" presId="urn:microsoft.com/office/officeart/2005/8/layout/cycle2"/>
    <dgm:cxn modelId="{364BD0D8-7C1C-4905-9141-8629A5345155}" type="presParOf" srcId="{78137724-BC8C-4EB7-8D26-674A1BF98C4F}" destId="{9D115214-9820-4E70-AED0-4C4F8ED20C98}" srcOrd="2" destOrd="0" presId="urn:microsoft.com/office/officeart/2005/8/layout/cycle2"/>
    <dgm:cxn modelId="{1AB49C20-0FFF-4BB1-B1F1-86B471631C30}" type="presParOf" srcId="{78137724-BC8C-4EB7-8D26-674A1BF98C4F}" destId="{9F673D56-F30C-4837-99FC-4085CEA7261A}" srcOrd="3" destOrd="0" presId="urn:microsoft.com/office/officeart/2005/8/layout/cycle2"/>
    <dgm:cxn modelId="{B3D74AF5-EE3D-468F-B92E-BA15A13D41E0}" type="presParOf" srcId="{9F673D56-F30C-4837-99FC-4085CEA7261A}" destId="{499690FF-15DB-4F5D-A66B-9516246DF1A8}" srcOrd="0" destOrd="0" presId="urn:microsoft.com/office/officeart/2005/8/layout/cycle2"/>
    <dgm:cxn modelId="{4026C1CD-A780-4EA2-8065-0D2AA3F7B900}" type="presParOf" srcId="{78137724-BC8C-4EB7-8D26-674A1BF98C4F}" destId="{DA8B4137-601A-4365-A9F2-75B14B618790}" srcOrd="4" destOrd="0" presId="urn:microsoft.com/office/officeart/2005/8/layout/cycle2"/>
    <dgm:cxn modelId="{94D4DF34-1999-4343-96DC-CAEBBCFF5A0B}" type="presParOf" srcId="{78137724-BC8C-4EB7-8D26-674A1BF98C4F}" destId="{D640C60B-3EB3-4DD6-8B34-E4FAB8456FE3}" srcOrd="5" destOrd="0" presId="urn:microsoft.com/office/officeart/2005/8/layout/cycle2"/>
    <dgm:cxn modelId="{02709D1D-92FB-4B59-9991-64F3F827F618}" type="presParOf" srcId="{D640C60B-3EB3-4DD6-8B34-E4FAB8456FE3}" destId="{B314CD19-2140-4EC7-B46D-EB1B22437F3E}" srcOrd="0" destOrd="0" presId="urn:microsoft.com/office/officeart/2005/8/layout/cycle2"/>
    <dgm:cxn modelId="{3955E166-ACE2-4A26-9B8F-6F6AC0234C29}" type="presParOf" srcId="{78137724-BC8C-4EB7-8D26-674A1BF98C4F}" destId="{81E74570-C8C7-411A-8872-731632EA5C74}" srcOrd="6" destOrd="0" presId="urn:microsoft.com/office/officeart/2005/8/layout/cycle2"/>
    <dgm:cxn modelId="{D572408A-4DB8-4D1C-942D-5FC8F35FF5D9}" type="presParOf" srcId="{78137724-BC8C-4EB7-8D26-674A1BF98C4F}" destId="{7E2BE82E-2495-4472-9C62-D6420B85D584}" srcOrd="7" destOrd="0" presId="urn:microsoft.com/office/officeart/2005/8/layout/cycle2"/>
    <dgm:cxn modelId="{4AAD24BF-F957-41BF-B3C6-413B852364A6}" type="presParOf" srcId="{7E2BE82E-2495-4472-9C62-D6420B85D584}" destId="{0ED128C8-37BB-4504-ACA5-03BDF0A08BF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806748-DDC4-4449-B88B-1D8E8BE2739C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48EBCB6-5902-4A43-99DD-FB12E2B5BF0E}">
      <dgm:prSet phldrT="[Текст]" custT="1"/>
      <dgm:spPr/>
      <dgm:t>
        <a:bodyPr/>
        <a:lstStyle/>
        <a:p>
          <a:r>
            <a:rPr lang="kk-KZ" sz="2800" dirty="0">
              <a:effectLst/>
              <a:latin typeface="Times New Roman"/>
              <a:ea typeface="Calibri"/>
              <a:cs typeface="Times New Roman"/>
            </a:rPr>
            <a:t>Ферстнер әдісі</a:t>
          </a:r>
          <a:endParaRPr lang="ru-RU" sz="2800" dirty="0"/>
        </a:p>
      </dgm:t>
    </dgm:pt>
    <dgm:pt modelId="{361ECC0B-ACC5-40A4-94CD-BB9DD8965E74}" type="parTrans" cxnId="{C18B91DC-1C41-4329-A9F0-0684DB8AE19C}">
      <dgm:prSet/>
      <dgm:spPr/>
      <dgm:t>
        <a:bodyPr/>
        <a:lstStyle/>
        <a:p>
          <a:endParaRPr lang="ru-RU"/>
        </a:p>
      </dgm:t>
    </dgm:pt>
    <dgm:pt modelId="{4BB2FBB6-D060-4944-9B74-CE95163F5EB6}" type="sibTrans" cxnId="{C18B91DC-1C41-4329-A9F0-0684DB8AE19C}">
      <dgm:prSet/>
      <dgm:spPr/>
      <dgm:t>
        <a:bodyPr/>
        <a:lstStyle/>
        <a:p>
          <a:endParaRPr lang="ru-RU"/>
        </a:p>
      </dgm:t>
    </dgm:pt>
    <dgm:pt modelId="{D4B9832C-EB67-4D2B-ADA5-73696E5B9BA6}">
      <dgm:prSet phldrT="[Текст]" custT="1"/>
      <dgm:spPr/>
      <dgm:t>
        <a:bodyPr/>
        <a:lstStyle/>
        <a:p>
          <a:r>
            <a:rPr lang="kk-KZ" sz="2800" dirty="0">
              <a:effectLst/>
              <a:latin typeface="Times New Roman"/>
              <a:ea typeface="Calibri"/>
              <a:cs typeface="Times New Roman"/>
            </a:rPr>
            <a:t>Нэбауэр әдісі</a:t>
          </a:r>
          <a:endParaRPr lang="ru-RU" sz="2800" dirty="0"/>
        </a:p>
      </dgm:t>
    </dgm:pt>
    <dgm:pt modelId="{55BA24A6-448E-416F-956D-AD4DA50198B4}" type="parTrans" cxnId="{7B38E6CF-7B63-48BC-8320-5784CAECADE0}">
      <dgm:prSet/>
      <dgm:spPr/>
      <dgm:t>
        <a:bodyPr/>
        <a:lstStyle/>
        <a:p>
          <a:endParaRPr lang="ru-RU"/>
        </a:p>
      </dgm:t>
    </dgm:pt>
    <dgm:pt modelId="{32C20E96-9715-4FD4-B22D-E08A402B6F41}" type="sibTrans" cxnId="{7B38E6CF-7B63-48BC-8320-5784CAECADE0}">
      <dgm:prSet/>
      <dgm:spPr/>
      <dgm:t>
        <a:bodyPr/>
        <a:lstStyle/>
        <a:p>
          <a:endParaRPr lang="ru-RU"/>
        </a:p>
      </dgm:t>
    </dgm:pt>
    <dgm:pt modelId="{5569B84B-C0EB-4906-A99C-B8E82607279E}">
      <dgm:prSet phldrT="[Текст]" custT="1"/>
      <dgm:spPr/>
      <dgm:t>
        <a:bodyPr/>
        <a:lstStyle/>
        <a:p>
          <a:r>
            <a:rPr lang="kk-KZ" sz="2800" dirty="0">
              <a:effectLst/>
              <a:latin typeface="Times New Roman"/>
              <a:ea typeface="Calibri"/>
              <a:cs typeface="Times New Roman"/>
            </a:rPr>
            <a:t>Куккамяки әдісі</a:t>
          </a:r>
          <a:endParaRPr lang="ru-RU" sz="2800" dirty="0"/>
        </a:p>
      </dgm:t>
    </dgm:pt>
    <dgm:pt modelId="{A86CC0FB-C1D9-4DEB-BB38-7C24E11CCFF2}" type="parTrans" cxnId="{A5228D63-F0FE-4D40-91E6-1E79B81B11AB}">
      <dgm:prSet/>
      <dgm:spPr/>
      <dgm:t>
        <a:bodyPr/>
        <a:lstStyle/>
        <a:p>
          <a:endParaRPr lang="ru-RU"/>
        </a:p>
      </dgm:t>
    </dgm:pt>
    <dgm:pt modelId="{89D594B0-BAD0-48F1-AD73-2E976D973324}" type="sibTrans" cxnId="{A5228D63-F0FE-4D40-91E6-1E79B81B11AB}">
      <dgm:prSet/>
      <dgm:spPr/>
      <dgm:t>
        <a:bodyPr/>
        <a:lstStyle/>
        <a:p>
          <a:endParaRPr lang="ru-RU"/>
        </a:p>
      </dgm:t>
    </dgm:pt>
    <dgm:pt modelId="{5EE698AF-114E-4BCD-8261-B595A3235562}" type="pres">
      <dgm:prSet presAssocID="{BE806748-DDC4-4449-B88B-1D8E8BE2739C}" presName="diagram" presStyleCnt="0">
        <dgm:presLayoutVars>
          <dgm:dir/>
          <dgm:resizeHandles val="exact"/>
        </dgm:presLayoutVars>
      </dgm:prSet>
      <dgm:spPr/>
    </dgm:pt>
    <dgm:pt modelId="{E0D7A37B-6C6E-4392-B8AA-C7587272FD35}" type="pres">
      <dgm:prSet presAssocID="{448EBCB6-5902-4A43-99DD-FB12E2B5BF0E}" presName="node" presStyleLbl="node1" presStyleIdx="0" presStyleCnt="3" custScaleX="199172" custScaleY="190404" custLinFactNeighborX="-38709" custLinFactNeighborY="-170">
        <dgm:presLayoutVars>
          <dgm:bulletEnabled val="1"/>
        </dgm:presLayoutVars>
      </dgm:prSet>
      <dgm:spPr/>
    </dgm:pt>
    <dgm:pt modelId="{E7DA2BFC-6D61-43FC-A75B-AE32839CD7BA}" type="pres">
      <dgm:prSet presAssocID="{4BB2FBB6-D060-4944-9B74-CE95163F5EB6}" presName="sibTrans" presStyleCnt="0"/>
      <dgm:spPr/>
    </dgm:pt>
    <dgm:pt modelId="{3241E08E-3D9B-4645-8690-37538F7DB627}" type="pres">
      <dgm:prSet presAssocID="{D4B9832C-EB67-4D2B-ADA5-73696E5B9BA6}" presName="node" presStyleLbl="node1" presStyleIdx="1" presStyleCnt="3" custScaleX="199172" custScaleY="188447" custLinFactNeighborX="-40506" custLinFactNeighborY="-3241">
        <dgm:presLayoutVars>
          <dgm:bulletEnabled val="1"/>
        </dgm:presLayoutVars>
      </dgm:prSet>
      <dgm:spPr/>
    </dgm:pt>
    <dgm:pt modelId="{5289B1D0-3F3D-48C8-B05E-8EF715961877}" type="pres">
      <dgm:prSet presAssocID="{32C20E96-9715-4FD4-B22D-E08A402B6F41}" presName="sibTrans" presStyleCnt="0"/>
      <dgm:spPr/>
    </dgm:pt>
    <dgm:pt modelId="{85AC94AF-FAE4-4D5A-8D19-BDEE852FD643}" type="pres">
      <dgm:prSet presAssocID="{5569B84B-C0EB-4906-A99C-B8E82607279E}" presName="node" presStyleLbl="node1" presStyleIdx="2" presStyleCnt="3" custScaleX="199172" custScaleY="202649" custLinFactNeighborX="-42835" custLinFactNeighborY="291">
        <dgm:presLayoutVars>
          <dgm:bulletEnabled val="1"/>
        </dgm:presLayoutVars>
      </dgm:prSet>
      <dgm:spPr/>
    </dgm:pt>
  </dgm:ptLst>
  <dgm:cxnLst>
    <dgm:cxn modelId="{A5228D63-F0FE-4D40-91E6-1E79B81B11AB}" srcId="{BE806748-DDC4-4449-B88B-1D8E8BE2739C}" destId="{5569B84B-C0EB-4906-A99C-B8E82607279E}" srcOrd="2" destOrd="0" parTransId="{A86CC0FB-C1D9-4DEB-BB38-7C24E11CCFF2}" sibTransId="{89D594B0-BAD0-48F1-AD73-2E976D973324}"/>
    <dgm:cxn modelId="{4F6E946C-3C2F-4B79-B6BA-421FDFA8664E}" type="presOf" srcId="{5569B84B-C0EB-4906-A99C-B8E82607279E}" destId="{85AC94AF-FAE4-4D5A-8D19-BDEE852FD643}" srcOrd="0" destOrd="0" presId="urn:microsoft.com/office/officeart/2005/8/layout/default"/>
    <dgm:cxn modelId="{F4C89389-CE7B-4447-A760-8DA6C5DE2AF7}" type="presOf" srcId="{D4B9832C-EB67-4D2B-ADA5-73696E5B9BA6}" destId="{3241E08E-3D9B-4645-8690-37538F7DB627}" srcOrd="0" destOrd="0" presId="urn:microsoft.com/office/officeart/2005/8/layout/default"/>
    <dgm:cxn modelId="{7B38E6CF-7B63-48BC-8320-5784CAECADE0}" srcId="{BE806748-DDC4-4449-B88B-1D8E8BE2739C}" destId="{D4B9832C-EB67-4D2B-ADA5-73696E5B9BA6}" srcOrd="1" destOrd="0" parTransId="{55BA24A6-448E-416F-956D-AD4DA50198B4}" sibTransId="{32C20E96-9715-4FD4-B22D-E08A402B6F41}"/>
    <dgm:cxn modelId="{C7737ADA-98EF-4B30-BBA2-7DD4173BB5EA}" type="presOf" srcId="{BE806748-DDC4-4449-B88B-1D8E8BE2739C}" destId="{5EE698AF-114E-4BCD-8261-B595A3235562}" srcOrd="0" destOrd="0" presId="urn:microsoft.com/office/officeart/2005/8/layout/default"/>
    <dgm:cxn modelId="{C18B91DC-1C41-4329-A9F0-0684DB8AE19C}" srcId="{BE806748-DDC4-4449-B88B-1D8E8BE2739C}" destId="{448EBCB6-5902-4A43-99DD-FB12E2B5BF0E}" srcOrd="0" destOrd="0" parTransId="{361ECC0B-ACC5-40A4-94CD-BB9DD8965E74}" sibTransId="{4BB2FBB6-D060-4944-9B74-CE95163F5EB6}"/>
    <dgm:cxn modelId="{63FFB5E1-484D-4791-AC0A-8C49AF77717C}" type="presOf" srcId="{448EBCB6-5902-4A43-99DD-FB12E2B5BF0E}" destId="{E0D7A37B-6C6E-4392-B8AA-C7587272FD35}" srcOrd="0" destOrd="0" presId="urn:microsoft.com/office/officeart/2005/8/layout/default"/>
    <dgm:cxn modelId="{8F2D5421-DD14-4E90-8BD4-67B8A0BD9A00}" type="presParOf" srcId="{5EE698AF-114E-4BCD-8261-B595A3235562}" destId="{E0D7A37B-6C6E-4392-B8AA-C7587272FD35}" srcOrd="0" destOrd="0" presId="urn:microsoft.com/office/officeart/2005/8/layout/default"/>
    <dgm:cxn modelId="{7AB08DCF-D411-4183-A1B5-207EC9C68156}" type="presParOf" srcId="{5EE698AF-114E-4BCD-8261-B595A3235562}" destId="{E7DA2BFC-6D61-43FC-A75B-AE32839CD7BA}" srcOrd="1" destOrd="0" presId="urn:microsoft.com/office/officeart/2005/8/layout/default"/>
    <dgm:cxn modelId="{82AF74F4-B061-4CE5-8196-2DCDCB913A80}" type="presParOf" srcId="{5EE698AF-114E-4BCD-8261-B595A3235562}" destId="{3241E08E-3D9B-4645-8690-37538F7DB627}" srcOrd="2" destOrd="0" presId="urn:microsoft.com/office/officeart/2005/8/layout/default"/>
    <dgm:cxn modelId="{7860F8B2-AD59-49B9-B843-10BF6E35EF49}" type="presParOf" srcId="{5EE698AF-114E-4BCD-8261-B595A3235562}" destId="{5289B1D0-3F3D-48C8-B05E-8EF715961877}" srcOrd="3" destOrd="0" presId="urn:microsoft.com/office/officeart/2005/8/layout/default"/>
    <dgm:cxn modelId="{CA7668EC-486A-4C61-A4F1-CABF823AF808}" type="presParOf" srcId="{5EE698AF-114E-4BCD-8261-B595A3235562}" destId="{85AC94AF-FAE4-4D5A-8D19-BDEE852FD64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50D958-29EF-46D2-AE3A-D4FA8E2587B6}" type="doc">
      <dgm:prSet loTypeId="urn:microsoft.com/office/officeart/2005/8/layout/orgChart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B86CDF9-3C25-4D57-B3B0-3F0088925ED4}">
      <dgm:prSet phldrT="[Текст]" custT="1"/>
      <dgm:spPr/>
      <dgm:t>
        <a:bodyPr/>
        <a:lstStyle/>
        <a:p>
          <a:r>
            <a:rPr lang="kk-KZ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тура және кері жүрісте әрбір горизонт үшін тура және айналдырылған рейка бойынша есептер қосындысы</a:t>
          </a:r>
          <a:endParaRPr lang="ru-RU" sz="1800" dirty="0"/>
        </a:p>
      </dgm:t>
    </dgm:pt>
    <dgm:pt modelId="{1A8937CD-5999-46FF-804F-47E2012E7AB9}" type="parTrans" cxnId="{95839B72-151F-488A-86BB-426A1B08B493}">
      <dgm:prSet/>
      <dgm:spPr/>
      <dgm:t>
        <a:bodyPr/>
        <a:lstStyle/>
        <a:p>
          <a:endParaRPr lang="ru-RU"/>
        </a:p>
      </dgm:t>
    </dgm:pt>
    <dgm:pt modelId="{CD9E218D-FF3A-49FC-B428-E8B8AFEC46E9}" type="sibTrans" cxnId="{95839B72-151F-488A-86BB-426A1B08B493}">
      <dgm:prSet/>
      <dgm:spPr/>
      <dgm:t>
        <a:bodyPr/>
        <a:lstStyle/>
        <a:p>
          <a:endParaRPr lang="ru-RU"/>
        </a:p>
      </dgm:t>
    </dgm:pt>
    <dgm:pt modelId="{2279BEB8-06F7-43F3-83B5-66C03D79412D}">
      <dgm:prSet custT="1"/>
      <dgm:spPr/>
      <dgm:t>
        <a:bodyPr/>
        <a:lstStyle/>
        <a:p>
          <a:r>
            <a:rPr lang="kk-KZ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тура және кері жүрісте әрбір горизонт үшін тура және айналдырылған рейка бойынша есептер қосындысының орташасы</a:t>
          </a:r>
          <a:endParaRPr lang="ru-RU" sz="1800" dirty="0"/>
        </a:p>
      </dgm:t>
    </dgm:pt>
    <dgm:pt modelId="{5900E618-63A8-432E-8816-A63CEA2B2CA1}" type="parTrans" cxnId="{13A48611-D572-4EBA-880C-6AF17FE86ABE}">
      <dgm:prSet/>
      <dgm:spPr/>
      <dgm:t>
        <a:bodyPr/>
        <a:lstStyle/>
        <a:p>
          <a:endParaRPr lang="ru-RU"/>
        </a:p>
      </dgm:t>
    </dgm:pt>
    <dgm:pt modelId="{5A0D7353-06B5-4F4F-967D-0B416CD6CC46}" type="sibTrans" cxnId="{13A48611-D572-4EBA-880C-6AF17FE86ABE}">
      <dgm:prSet/>
      <dgm:spPr/>
      <dgm:t>
        <a:bodyPr/>
        <a:lstStyle/>
        <a:p>
          <a:endParaRPr lang="ru-RU"/>
        </a:p>
      </dgm:t>
    </dgm:pt>
    <dgm:pt modelId="{F5E62A84-4526-42A3-B9D8-8D3D1CCC6231}">
      <dgm:prSet custT="1"/>
      <dgm:spPr/>
      <dgm:t>
        <a:bodyPr/>
        <a:lstStyle/>
        <a:p>
          <a:r>
            <a:rPr lang="kk-KZ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көршілес горизонттар есептері қосындысы арасындағы айырмашылығы </a:t>
          </a:r>
          <a:r>
            <a:rPr lang="el-GR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δ1</a:t>
          </a:r>
          <a:endParaRPr lang="ru-RU" sz="1800" dirty="0"/>
        </a:p>
      </dgm:t>
    </dgm:pt>
    <dgm:pt modelId="{D46CEF95-21A7-4BDA-A07D-5549EE7F93B9}" type="parTrans" cxnId="{E5D90072-C589-44EC-854C-8B055AD2A201}">
      <dgm:prSet/>
      <dgm:spPr/>
      <dgm:t>
        <a:bodyPr/>
        <a:lstStyle/>
        <a:p>
          <a:endParaRPr lang="ru-RU"/>
        </a:p>
      </dgm:t>
    </dgm:pt>
    <dgm:pt modelId="{8D008634-0A4D-4993-8372-FD1A3FAA1462}" type="sibTrans" cxnId="{E5D90072-C589-44EC-854C-8B055AD2A201}">
      <dgm:prSet/>
      <dgm:spPr/>
      <dgm:t>
        <a:bodyPr/>
        <a:lstStyle/>
        <a:p>
          <a:endParaRPr lang="ru-RU"/>
        </a:p>
      </dgm:t>
    </dgm:pt>
    <dgm:pt modelId="{62B9C243-6082-4815-A115-E33F608D386E}">
      <dgm:prSet custT="1"/>
      <dgm:spPr/>
      <dgm:t>
        <a:bodyPr/>
        <a:lstStyle/>
        <a:p>
          <a:r>
            <a:rPr lang="kk-KZ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тура және кері жүрісте әрбір горизонт үшін есептер қосындысы айырмашылығы </a:t>
          </a:r>
          <a:r>
            <a:rPr lang="el-GR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δ2</a:t>
          </a:r>
          <a:endParaRPr lang="ru-RU" sz="1800" dirty="0"/>
        </a:p>
      </dgm:t>
    </dgm:pt>
    <dgm:pt modelId="{AA67FD00-C0D8-4497-A006-9020CEE9D760}" type="parTrans" cxnId="{46B80F99-303A-4CAE-8C83-EF308808A923}">
      <dgm:prSet/>
      <dgm:spPr/>
      <dgm:t>
        <a:bodyPr/>
        <a:lstStyle/>
        <a:p>
          <a:endParaRPr lang="ru-RU"/>
        </a:p>
      </dgm:t>
    </dgm:pt>
    <dgm:pt modelId="{215CDA90-A9A3-49F7-8A08-D158490E4933}" type="sibTrans" cxnId="{46B80F99-303A-4CAE-8C83-EF308808A923}">
      <dgm:prSet/>
      <dgm:spPr/>
      <dgm:t>
        <a:bodyPr/>
        <a:lstStyle/>
        <a:p>
          <a:endParaRPr lang="ru-RU"/>
        </a:p>
      </dgm:t>
    </dgm:pt>
    <dgm:pt modelId="{93752159-7EE7-4D77-9E9D-5FCB98FC2A2E}">
      <dgm:prSet custT="1"/>
      <dgm:spPr/>
      <dgm:t>
        <a:bodyPr/>
        <a:lstStyle/>
        <a:p>
          <a:r>
            <a:rPr lang="kk-KZ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тура және кері жүріс үшін барлық горизонттан орташа айырмашалақ </a:t>
          </a:r>
          <a:r>
            <a:rPr lang="el-GR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δ1 </a:t>
          </a:r>
          <a:r>
            <a:rPr lang="kk-KZ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және тура және кері жүріс үшін орташа айырмашалақ </a:t>
          </a:r>
          <a:r>
            <a:rPr lang="el-GR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δ2</a:t>
          </a:r>
          <a:endParaRPr lang="ru-RU" sz="1800" dirty="0"/>
        </a:p>
      </dgm:t>
    </dgm:pt>
    <dgm:pt modelId="{06335882-9F69-41DA-B8AE-1A47B0C0EA0B}" type="parTrans" cxnId="{2190D16B-BBC0-441B-9002-D45B1E27D5CA}">
      <dgm:prSet/>
      <dgm:spPr/>
      <dgm:t>
        <a:bodyPr/>
        <a:lstStyle/>
        <a:p>
          <a:endParaRPr lang="ru-RU"/>
        </a:p>
      </dgm:t>
    </dgm:pt>
    <dgm:pt modelId="{64FBD2EC-1B9A-4E9F-BA9F-AF3584F143E0}" type="sibTrans" cxnId="{2190D16B-BBC0-441B-9002-D45B1E27D5CA}">
      <dgm:prSet/>
      <dgm:spPr/>
      <dgm:t>
        <a:bodyPr/>
        <a:lstStyle/>
        <a:p>
          <a:endParaRPr lang="ru-RU"/>
        </a:p>
      </dgm:t>
    </dgm:pt>
    <dgm:pt modelId="{5C2D0FDB-CFB6-42B3-B597-696C9EB77D3B}">
      <dgm:prSet custT="1"/>
      <dgm:spPr/>
      <dgm:t>
        <a:bodyPr/>
        <a:lstStyle/>
        <a:p>
          <a:r>
            <a:rPr lang="el-GR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«</a:t>
          </a:r>
          <a:r>
            <a:rPr lang="kk-KZ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сандық нивелир+штрих-кодты рейка» жүйесімен өлшеудегі орташа квадраттық қателік</a:t>
          </a:r>
          <a:endParaRPr lang="ru-RU" sz="1800" dirty="0"/>
        </a:p>
      </dgm:t>
    </dgm:pt>
    <dgm:pt modelId="{2DE0B22C-A693-4CED-B78B-A59AD47E9256}" type="parTrans" cxnId="{712A2409-0235-4C38-96A7-70E533B385B8}">
      <dgm:prSet/>
      <dgm:spPr/>
      <dgm:t>
        <a:bodyPr/>
        <a:lstStyle/>
        <a:p>
          <a:endParaRPr lang="ru-RU"/>
        </a:p>
      </dgm:t>
    </dgm:pt>
    <dgm:pt modelId="{24BDEA3A-1FCF-465C-B12C-B3C1DBFBF851}" type="sibTrans" cxnId="{712A2409-0235-4C38-96A7-70E533B385B8}">
      <dgm:prSet/>
      <dgm:spPr/>
      <dgm:t>
        <a:bodyPr/>
        <a:lstStyle/>
        <a:p>
          <a:endParaRPr lang="ru-RU"/>
        </a:p>
      </dgm:t>
    </dgm:pt>
    <dgm:pt modelId="{86D8B9D5-F600-441E-9D9B-1AE4D5CB4BF6}">
      <dgm:prSet phldrT="[Текст]" custT="1"/>
      <dgm:spPr>
        <a:noFill/>
      </dgm:spPr>
      <dgm:t>
        <a:bodyPr/>
        <a:lstStyle/>
        <a:p>
          <a:endParaRPr lang="ru-RU" sz="1800" dirty="0"/>
        </a:p>
      </dgm:t>
    </dgm:pt>
    <dgm:pt modelId="{34BB0894-0206-4ED2-A312-61732C3CFEA1}" type="sibTrans" cxnId="{FB8B5BE5-8E45-42DE-ACBA-77F7F731F778}">
      <dgm:prSet/>
      <dgm:spPr/>
      <dgm:t>
        <a:bodyPr/>
        <a:lstStyle/>
        <a:p>
          <a:endParaRPr lang="ru-RU"/>
        </a:p>
      </dgm:t>
    </dgm:pt>
    <dgm:pt modelId="{0E12B304-3932-4D34-BA7B-7E033E8D8638}" type="parTrans" cxnId="{FB8B5BE5-8E45-42DE-ACBA-77F7F731F778}">
      <dgm:prSet/>
      <dgm:spPr/>
      <dgm:t>
        <a:bodyPr/>
        <a:lstStyle/>
        <a:p>
          <a:endParaRPr lang="ru-RU"/>
        </a:p>
      </dgm:t>
    </dgm:pt>
    <dgm:pt modelId="{3A39F641-4D74-437B-8A44-51DDE683BDA1}" type="pres">
      <dgm:prSet presAssocID="{2F50D958-29EF-46D2-AE3A-D4FA8E2587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FBFC5AD-D324-489F-97E2-D8368551937D}" type="pres">
      <dgm:prSet presAssocID="{86D8B9D5-F600-441E-9D9B-1AE4D5CB4BF6}" presName="hierRoot1" presStyleCnt="0">
        <dgm:presLayoutVars>
          <dgm:hierBranch val="init"/>
        </dgm:presLayoutVars>
      </dgm:prSet>
      <dgm:spPr/>
    </dgm:pt>
    <dgm:pt modelId="{3DE828AE-9917-41E3-8530-6246021E35E9}" type="pres">
      <dgm:prSet presAssocID="{86D8B9D5-F600-441E-9D9B-1AE4D5CB4BF6}" presName="rootComposite1" presStyleCnt="0"/>
      <dgm:spPr/>
    </dgm:pt>
    <dgm:pt modelId="{11AF5A72-3D17-4066-BA7F-910CC25A3141}" type="pres">
      <dgm:prSet presAssocID="{86D8B9D5-F600-441E-9D9B-1AE4D5CB4BF6}" presName="rootText1" presStyleLbl="node0" presStyleIdx="0" presStyleCnt="1" custScaleX="138995" custScaleY="16149" custLinFactNeighborX="1937" custLinFactNeighborY="13096">
        <dgm:presLayoutVars>
          <dgm:chPref val="3"/>
        </dgm:presLayoutVars>
      </dgm:prSet>
      <dgm:spPr>
        <a:prstGeom prst="roundRect">
          <a:avLst/>
        </a:prstGeom>
      </dgm:spPr>
    </dgm:pt>
    <dgm:pt modelId="{5ECF34EC-0716-493A-B24E-166EC48130CB}" type="pres">
      <dgm:prSet presAssocID="{86D8B9D5-F600-441E-9D9B-1AE4D5CB4BF6}" presName="rootConnector1" presStyleLbl="node1" presStyleIdx="0" presStyleCnt="0"/>
      <dgm:spPr/>
    </dgm:pt>
    <dgm:pt modelId="{D9E0F10F-5AE8-4ACD-A811-BB31B078F484}" type="pres">
      <dgm:prSet presAssocID="{86D8B9D5-F600-441E-9D9B-1AE4D5CB4BF6}" presName="hierChild2" presStyleCnt="0"/>
      <dgm:spPr/>
    </dgm:pt>
    <dgm:pt modelId="{6A64DCED-48D6-4B28-8B04-D7DD06345D95}" type="pres">
      <dgm:prSet presAssocID="{1A8937CD-5999-46FF-804F-47E2012E7AB9}" presName="Name37" presStyleLbl="parChTrans1D2" presStyleIdx="0" presStyleCnt="3"/>
      <dgm:spPr/>
    </dgm:pt>
    <dgm:pt modelId="{BE8F4002-975A-489F-B2FB-678583260874}" type="pres">
      <dgm:prSet presAssocID="{8B86CDF9-3C25-4D57-B3B0-3F0088925ED4}" presName="hierRoot2" presStyleCnt="0">
        <dgm:presLayoutVars>
          <dgm:hierBranch val="init"/>
        </dgm:presLayoutVars>
      </dgm:prSet>
      <dgm:spPr/>
    </dgm:pt>
    <dgm:pt modelId="{82A96A30-4EA6-4EA3-88D7-0B5B95D87CD5}" type="pres">
      <dgm:prSet presAssocID="{8B86CDF9-3C25-4D57-B3B0-3F0088925ED4}" presName="rootComposite" presStyleCnt="0"/>
      <dgm:spPr/>
    </dgm:pt>
    <dgm:pt modelId="{3231ED6F-0C77-4687-83D3-50901D42BF12}" type="pres">
      <dgm:prSet presAssocID="{8B86CDF9-3C25-4D57-B3B0-3F0088925ED4}" presName="rootText" presStyleLbl="node2" presStyleIdx="0" presStyleCnt="3" custScaleX="138995" custScaleY="177931">
        <dgm:presLayoutVars>
          <dgm:chPref val="3"/>
        </dgm:presLayoutVars>
      </dgm:prSet>
      <dgm:spPr>
        <a:prstGeom prst="roundRect">
          <a:avLst/>
        </a:prstGeom>
      </dgm:spPr>
    </dgm:pt>
    <dgm:pt modelId="{465C7776-7526-4340-9AAB-DD20E862D3D9}" type="pres">
      <dgm:prSet presAssocID="{8B86CDF9-3C25-4D57-B3B0-3F0088925ED4}" presName="rootConnector" presStyleLbl="node2" presStyleIdx="0" presStyleCnt="3"/>
      <dgm:spPr/>
    </dgm:pt>
    <dgm:pt modelId="{C7CD81DF-EE4C-4581-84F3-376409E6C10A}" type="pres">
      <dgm:prSet presAssocID="{8B86CDF9-3C25-4D57-B3B0-3F0088925ED4}" presName="hierChild4" presStyleCnt="0"/>
      <dgm:spPr/>
    </dgm:pt>
    <dgm:pt modelId="{17635C52-6E87-48B8-889D-16ACAA46CF1C}" type="pres">
      <dgm:prSet presAssocID="{AA67FD00-C0D8-4497-A006-9020CEE9D760}" presName="Name37" presStyleLbl="parChTrans1D3" presStyleIdx="0" presStyleCnt="3"/>
      <dgm:spPr/>
    </dgm:pt>
    <dgm:pt modelId="{585A4F8E-586D-48E1-B39B-20F3087FB896}" type="pres">
      <dgm:prSet presAssocID="{62B9C243-6082-4815-A115-E33F608D386E}" presName="hierRoot2" presStyleCnt="0">
        <dgm:presLayoutVars>
          <dgm:hierBranch val="init"/>
        </dgm:presLayoutVars>
      </dgm:prSet>
      <dgm:spPr/>
    </dgm:pt>
    <dgm:pt modelId="{93A28E8E-274E-4CAB-93F0-04458D198DAF}" type="pres">
      <dgm:prSet presAssocID="{62B9C243-6082-4815-A115-E33F608D386E}" presName="rootComposite" presStyleCnt="0"/>
      <dgm:spPr/>
    </dgm:pt>
    <dgm:pt modelId="{E86A2BFC-510C-4AA8-AB7D-81B5AB360751}" type="pres">
      <dgm:prSet presAssocID="{62B9C243-6082-4815-A115-E33F608D386E}" presName="rootText" presStyleLbl="node3" presStyleIdx="0" presStyleCnt="3" custScaleX="138995" custScaleY="177931">
        <dgm:presLayoutVars>
          <dgm:chPref val="3"/>
        </dgm:presLayoutVars>
      </dgm:prSet>
      <dgm:spPr>
        <a:prstGeom prst="roundRect">
          <a:avLst/>
        </a:prstGeom>
      </dgm:spPr>
    </dgm:pt>
    <dgm:pt modelId="{D1E1FBA6-42D1-4C67-B884-68C5E7A8F776}" type="pres">
      <dgm:prSet presAssocID="{62B9C243-6082-4815-A115-E33F608D386E}" presName="rootConnector" presStyleLbl="node3" presStyleIdx="0" presStyleCnt="3"/>
      <dgm:spPr/>
    </dgm:pt>
    <dgm:pt modelId="{0CC09D59-8BDD-46A4-93D4-5792EE70EA50}" type="pres">
      <dgm:prSet presAssocID="{62B9C243-6082-4815-A115-E33F608D386E}" presName="hierChild4" presStyleCnt="0"/>
      <dgm:spPr/>
    </dgm:pt>
    <dgm:pt modelId="{CEFE7BBE-9186-4B79-8E5F-10BDEEDEA2FA}" type="pres">
      <dgm:prSet presAssocID="{62B9C243-6082-4815-A115-E33F608D386E}" presName="hierChild5" presStyleCnt="0"/>
      <dgm:spPr/>
    </dgm:pt>
    <dgm:pt modelId="{4F737285-F970-45EC-B5E4-995CA1D776CD}" type="pres">
      <dgm:prSet presAssocID="{8B86CDF9-3C25-4D57-B3B0-3F0088925ED4}" presName="hierChild5" presStyleCnt="0"/>
      <dgm:spPr/>
    </dgm:pt>
    <dgm:pt modelId="{3673BBA6-1B15-4882-AE24-85DC368AC12B}" type="pres">
      <dgm:prSet presAssocID="{5900E618-63A8-432E-8816-A63CEA2B2CA1}" presName="Name37" presStyleLbl="parChTrans1D2" presStyleIdx="1" presStyleCnt="3"/>
      <dgm:spPr/>
    </dgm:pt>
    <dgm:pt modelId="{27CB1B97-2070-4E42-A394-EABA9D0DB935}" type="pres">
      <dgm:prSet presAssocID="{2279BEB8-06F7-43F3-83B5-66C03D79412D}" presName="hierRoot2" presStyleCnt="0">
        <dgm:presLayoutVars>
          <dgm:hierBranch val="init"/>
        </dgm:presLayoutVars>
      </dgm:prSet>
      <dgm:spPr/>
    </dgm:pt>
    <dgm:pt modelId="{34E703CE-04F3-4BEC-AFEA-D131B7881227}" type="pres">
      <dgm:prSet presAssocID="{2279BEB8-06F7-43F3-83B5-66C03D79412D}" presName="rootComposite" presStyleCnt="0"/>
      <dgm:spPr/>
    </dgm:pt>
    <dgm:pt modelId="{83B37F3F-0BDE-4999-AF94-E3D208860BBD}" type="pres">
      <dgm:prSet presAssocID="{2279BEB8-06F7-43F3-83B5-66C03D79412D}" presName="rootText" presStyleLbl="node2" presStyleIdx="1" presStyleCnt="3" custScaleX="138995" custScaleY="177931">
        <dgm:presLayoutVars>
          <dgm:chPref val="3"/>
        </dgm:presLayoutVars>
      </dgm:prSet>
      <dgm:spPr>
        <a:prstGeom prst="roundRect">
          <a:avLst/>
        </a:prstGeom>
      </dgm:spPr>
    </dgm:pt>
    <dgm:pt modelId="{6196A2DA-7F31-42B7-A7AA-6374222EFACB}" type="pres">
      <dgm:prSet presAssocID="{2279BEB8-06F7-43F3-83B5-66C03D79412D}" presName="rootConnector" presStyleLbl="node2" presStyleIdx="1" presStyleCnt="3"/>
      <dgm:spPr/>
    </dgm:pt>
    <dgm:pt modelId="{F7421161-C429-4AAE-800E-AAD4ECD74CB2}" type="pres">
      <dgm:prSet presAssocID="{2279BEB8-06F7-43F3-83B5-66C03D79412D}" presName="hierChild4" presStyleCnt="0"/>
      <dgm:spPr/>
    </dgm:pt>
    <dgm:pt modelId="{5859DDDD-BE4C-4036-86C6-3C1823F93690}" type="pres">
      <dgm:prSet presAssocID="{06335882-9F69-41DA-B8AE-1A47B0C0EA0B}" presName="Name37" presStyleLbl="parChTrans1D3" presStyleIdx="1" presStyleCnt="3"/>
      <dgm:spPr/>
    </dgm:pt>
    <dgm:pt modelId="{32C7E55B-B69E-4214-AB20-9FC7ECDA6F41}" type="pres">
      <dgm:prSet presAssocID="{93752159-7EE7-4D77-9E9D-5FCB98FC2A2E}" presName="hierRoot2" presStyleCnt="0">
        <dgm:presLayoutVars>
          <dgm:hierBranch val="init"/>
        </dgm:presLayoutVars>
      </dgm:prSet>
      <dgm:spPr/>
    </dgm:pt>
    <dgm:pt modelId="{87AA6F25-1BA4-4712-873D-9887A6C54F14}" type="pres">
      <dgm:prSet presAssocID="{93752159-7EE7-4D77-9E9D-5FCB98FC2A2E}" presName="rootComposite" presStyleCnt="0"/>
      <dgm:spPr/>
    </dgm:pt>
    <dgm:pt modelId="{7A6AF320-9F04-4DD3-9666-AA27DAFAD59F}" type="pres">
      <dgm:prSet presAssocID="{93752159-7EE7-4D77-9E9D-5FCB98FC2A2E}" presName="rootText" presStyleLbl="node3" presStyleIdx="1" presStyleCnt="3" custScaleX="138995" custScaleY="188466">
        <dgm:presLayoutVars>
          <dgm:chPref val="3"/>
        </dgm:presLayoutVars>
      </dgm:prSet>
      <dgm:spPr>
        <a:prstGeom prst="roundRect">
          <a:avLst/>
        </a:prstGeom>
      </dgm:spPr>
    </dgm:pt>
    <dgm:pt modelId="{A6ADB3B4-8AB5-4162-BAA1-7CE2946A3248}" type="pres">
      <dgm:prSet presAssocID="{93752159-7EE7-4D77-9E9D-5FCB98FC2A2E}" presName="rootConnector" presStyleLbl="node3" presStyleIdx="1" presStyleCnt="3"/>
      <dgm:spPr/>
    </dgm:pt>
    <dgm:pt modelId="{6621C434-E050-47FA-BDC3-BCEAA75B5910}" type="pres">
      <dgm:prSet presAssocID="{93752159-7EE7-4D77-9E9D-5FCB98FC2A2E}" presName="hierChild4" presStyleCnt="0"/>
      <dgm:spPr/>
    </dgm:pt>
    <dgm:pt modelId="{225686CB-E17D-434F-8A04-1546078C5770}" type="pres">
      <dgm:prSet presAssocID="{93752159-7EE7-4D77-9E9D-5FCB98FC2A2E}" presName="hierChild5" presStyleCnt="0"/>
      <dgm:spPr/>
    </dgm:pt>
    <dgm:pt modelId="{0667A8BE-D8D2-41FD-A0A0-07F15A8672CA}" type="pres">
      <dgm:prSet presAssocID="{2279BEB8-06F7-43F3-83B5-66C03D79412D}" presName="hierChild5" presStyleCnt="0"/>
      <dgm:spPr/>
    </dgm:pt>
    <dgm:pt modelId="{9AC1BE48-0300-447E-AEFF-7D96AB5E3C87}" type="pres">
      <dgm:prSet presAssocID="{D46CEF95-21A7-4BDA-A07D-5549EE7F93B9}" presName="Name37" presStyleLbl="parChTrans1D2" presStyleIdx="2" presStyleCnt="3"/>
      <dgm:spPr/>
    </dgm:pt>
    <dgm:pt modelId="{B053116F-178D-4E07-BF72-4DADFD7A9168}" type="pres">
      <dgm:prSet presAssocID="{F5E62A84-4526-42A3-B9D8-8D3D1CCC6231}" presName="hierRoot2" presStyleCnt="0">
        <dgm:presLayoutVars>
          <dgm:hierBranch val="init"/>
        </dgm:presLayoutVars>
      </dgm:prSet>
      <dgm:spPr/>
    </dgm:pt>
    <dgm:pt modelId="{850118FB-821A-464E-ACFB-2E50A6DBBBB3}" type="pres">
      <dgm:prSet presAssocID="{F5E62A84-4526-42A3-B9D8-8D3D1CCC6231}" presName="rootComposite" presStyleCnt="0"/>
      <dgm:spPr/>
    </dgm:pt>
    <dgm:pt modelId="{60760FD5-FFC0-417F-B606-D5D54A759A70}" type="pres">
      <dgm:prSet presAssocID="{F5E62A84-4526-42A3-B9D8-8D3D1CCC6231}" presName="rootText" presStyleLbl="node2" presStyleIdx="2" presStyleCnt="3" custScaleX="138995" custScaleY="177931">
        <dgm:presLayoutVars>
          <dgm:chPref val="3"/>
        </dgm:presLayoutVars>
      </dgm:prSet>
      <dgm:spPr>
        <a:prstGeom prst="roundRect">
          <a:avLst/>
        </a:prstGeom>
      </dgm:spPr>
    </dgm:pt>
    <dgm:pt modelId="{E55FD140-3982-487B-91B7-5538772AFD10}" type="pres">
      <dgm:prSet presAssocID="{F5E62A84-4526-42A3-B9D8-8D3D1CCC6231}" presName="rootConnector" presStyleLbl="node2" presStyleIdx="2" presStyleCnt="3"/>
      <dgm:spPr/>
    </dgm:pt>
    <dgm:pt modelId="{9ADF021A-8EEE-4C93-8925-2B25EFDFD537}" type="pres">
      <dgm:prSet presAssocID="{F5E62A84-4526-42A3-B9D8-8D3D1CCC6231}" presName="hierChild4" presStyleCnt="0"/>
      <dgm:spPr/>
    </dgm:pt>
    <dgm:pt modelId="{DAB1D15E-84C7-4356-AAE1-6C9EBB6E730D}" type="pres">
      <dgm:prSet presAssocID="{2DE0B22C-A693-4CED-B78B-A59AD47E9256}" presName="Name37" presStyleLbl="parChTrans1D3" presStyleIdx="2" presStyleCnt="3"/>
      <dgm:spPr/>
    </dgm:pt>
    <dgm:pt modelId="{74BD142F-BA47-4BAC-92E9-A617D2F6CEC8}" type="pres">
      <dgm:prSet presAssocID="{5C2D0FDB-CFB6-42B3-B597-696C9EB77D3B}" presName="hierRoot2" presStyleCnt="0">
        <dgm:presLayoutVars>
          <dgm:hierBranch val="init"/>
        </dgm:presLayoutVars>
      </dgm:prSet>
      <dgm:spPr/>
    </dgm:pt>
    <dgm:pt modelId="{2A82A9D3-16CA-4675-B6F5-78AA4E8E1940}" type="pres">
      <dgm:prSet presAssocID="{5C2D0FDB-CFB6-42B3-B597-696C9EB77D3B}" presName="rootComposite" presStyleCnt="0"/>
      <dgm:spPr/>
    </dgm:pt>
    <dgm:pt modelId="{F4EA9A34-3CBC-45EC-82CD-6E803ECD676F}" type="pres">
      <dgm:prSet presAssocID="{5C2D0FDB-CFB6-42B3-B597-696C9EB77D3B}" presName="rootText" presStyleLbl="node3" presStyleIdx="2" presStyleCnt="3" custScaleX="138995" custScaleY="177931">
        <dgm:presLayoutVars>
          <dgm:chPref val="3"/>
        </dgm:presLayoutVars>
      </dgm:prSet>
      <dgm:spPr>
        <a:prstGeom prst="roundRect">
          <a:avLst/>
        </a:prstGeom>
      </dgm:spPr>
    </dgm:pt>
    <dgm:pt modelId="{FF811518-AE0B-4BB5-BDCC-D7AC225BFAD9}" type="pres">
      <dgm:prSet presAssocID="{5C2D0FDB-CFB6-42B3-B597-696C9EB77D3B}" presName="rootConnector" presStyleLbl="node3" presStyleIdx="2" presStyleCnt="3"/>
      <dgm:spPr/>
    </dgm:pt>
    <dgm:pt modelId="{9D07286B-0FC0-4C4F-B9D5-FA7EE2D3E134}" type="pres">
      <dgm:prSet presAssocID="{5C2D0FDB-CFB6-42B3-B597-696C9EB77D3B}" presName="hierChild4" presStyleCnt="0"/>
      <dgm:spPr/>
    </dgm:pt>
    <dgm:pt modelId="{6F70D240-0FC6-4F1F-80BF-0E60ECBAD96F}" type="pres">
      <dgm:prSet presAssocID="{5C2D0FDB-CFB6-42B3-B597-696C9EB77D3B}" presName="hierChild5" presStyleCnt="0"/>
      <dgm:spPr/>
    </dgm:pt>
    <dgm:pt modelId="{DFE5D1FF-AB12-4860-A704-511AB2CDFB13}" type="pres">
      <dgm:prSet presAssocID="{F5E62A84-4526-42A3-B9D8-8D3D1CCC6231}" presName="hierChild5" presStyleCnt="0"/>
      <dgm:spPr/>
    </dgm:pt>
    <dgm:pt modelId="{6CE25773-5873-43AF-8208-F6FCC8D2BE7F}" type="pres">
      <dgm:prSet presAssocID="{86D8B9D5-F600-441E-9D9B-1AE4D5CB4BF6}" presName="hierChild3" presStyleCnt="0"/>
      <dgm:spPr/>
    </dgm:pt>
  </dgm:ptLst>
  <dgm:cxnLst>
    <dgm:cxn modelId="{712A2409-0235-4C38-96A7-70E533B385B8}" srcId="{F5E62A84-4526-42A3-B9D8-8D3D1CCC6231}" destId="{5C2D0FDB-CFB6-42B3-B597-696C9EB77D3B}" srcOrd="0" destOrd="0" parTransId="{2DE0B22C-A693-4CED-B78B-A59AD47E9256}" sibTransId="{24BDEA3A-1FCF-465C-B12C-B3C1DBFBF851}"/>
    <dgm:cxn modelId="{13A48611-D572-4EBA-880C-6AF17FE86ABE}" srcId="{86D8B9D5-F600-441E-9D9B-1AE4D5CB4BF6}" destId="{2279BEB8-06F7-43F3-83B5-66C03D79412D}" srcOrd="1" destOrd="0" parTransId="{5900E618-63A8-432E-8816-A63CEA2B2CA1}" sibTransId="{5A0D7353-06B5-4F4F-967D-0B416CD6CC46}"/>
    <dgm:cxn modelId="{6A31F62A-1F4C-4274-86EC-B1979B81710A}" type="presOf" srcId="{D46CEF95-21A7-4BDA-A07D-5549EE7F93B9}" destId="{9AC1BE48-0300-447E-AEFF-7D96AB5E3C87}" srcOrd="0" destOrd="0" presId="urn:microsoft.com/office/officeart/2005/8/layout/orgChart1"/>
    <dgm:cxn modelId="{B317172B-C87E-4A97-A8E9-085B00241D4E}" type="presOf" srcId="{2279BEB8-06F7-43F3-83B5-66C03D79412D}" destId="{6196A2DA-7F31-42B7-A7AA-6374222EFACB}" srcOrd="1" destOrd="0" presId="urn:microsoft.com/office/officeart/2005/8/layout/orgChart1"/>
    <dgm:cxn modelId="{B8B35237-1298-4AF6-9EE1-E28080D60BF2}" type="presOf" srcId="{AA67FD00-C0D8-4497-A006-9020CEE9D760}" destId="{17635C52-6E87-48B8-889D-16ACAA46CF1C}" srcOrd="0" destOrd="0" presId="urn:microsoft.com/office/officeart/2005/8/layout/orgChart1"/>
    <dgm:cxn modelId="{6E675A3E-3631-402D-980C-391BDA464460}" type="presOf" srcId="{F5E62A84-4526-42A3-B9D8-8D3D1CCC6231}" destId="{60760FD5-FFC0-417F-B606-D5D54A759A70}" srcOrd="0" destOrd="0" presId="urn:microsoft.com/office/officeart/2005/8/layout/orgChart1"/>
    <dgm:cxn modelId="{2CA0F341-7925-4D08-9E7B-674D9F16B6FD}" type="presOf" srcId="{62B9C243-6082-4815-A115-E33F608D386E}" destId="{E86A2BFC-510C-4AA8-AB7D-81B5AB360751}" srcOrd="0" destOrd="0" presId="urn:microsoft.com/office/officeart/2005/8/layout/orgChart1"/>
    <dgm:cxn modelId="{4EF91968-D849-45A2-9472-A93A188856E9}" type="presOf" srcId="{5900E618-63A8-432E-8816-A63CEA2B2CA1}" destId="{3673BBA6-1B15-4882-AE24-85DC368AC12B}" srcOrd="0" destOrd="0" presId="urn:microsoft.com/office/officeart/2005/8/layout/orgChart1"/>
    <dgm:cxn modelId="{EC70F269-4615-4B58-BB83-0EB76E321C32}" type="presOf" srcId="{2DE0B22C-A693-4CED-B78B-A59AD47E9256}" destId="{DAB1D15E-84C7-4356-AAE1-6C9EBB6E730D}" srcOrd="0" destOrd="0" presId="urn:microsoft.com/office/officeart/2005/8/layout/orgChart1"/>
    <dgm:cxn modelId="{2190D16B-BBC0-441B-9002-D45B1E27D5CA}" srcId="{2279BEB8-06F7-43F3-83B5-66C03D79412D}" destId="{93752159-7EE7-4D77-9E9D-5FCB98FC2A2E}" srcOrd="0" destOrd="0" parTransId="{06335882-9F69-41DA-B8AE-1A47B0C0EA0B}" sibTransId="{64FBD2EC-1B9A-4E9F-BA9F-AF3584F143E0}"/>
    <dgm:cxn modelId="{E5D90072-C589-44EC-854C-8B055AD2A201}" srcId="{86D8B9D5-F600-441E-9D9B-1AE4D5CB4BF6}" destId="{F5E62A84-4526-42A3-B9D8-8D3D1CCC6231}" srcOrd="2" destOrd="0" parTransId="{D46CEF95-21A7-4BDA-A07D-5549EE7F93B9}" sibTransId="{8D008634-0A4D-4993-8372-FD1A3FAA1462}"/>
    <dgm:cxn modelId="{F4E82752-C1E6-45B6-804D-E621065E9E06}" type="presOf" srcId="{86D8B9D5-F600-441E-9D9B-1AE4D5CB4BF6}" destId="{11AF5A72-3D17-4066-BA7F-910CC25A3141}" srcOrd="0" destOrd="0" presId="urn:microsoft.com/office/officeart/2005/8/layout/orgChart1"/>
    <dgm:cxn modelId="{95839B72-151F-488A-86BB-426A1B08B493}" srcId="{86D8B9D5-F600-441E-9D9B-1AE4D5CB4BF6}" destId="{8B86CDF9-3C25-4D57-B3B0-3F0088925ED4}" srcOrd="0" destOrd="0" parTransId="{1A8937CD-5999-46FF-804F-47E2012E7AB9}" sibTransId="{CD9E218D-FF3A-49FC-B428-E8B8AFEC46E9}"/>
    <dgm:cxn modelId="{F316C28A-6647-4FD8-BDE0-0D7CAF34C204}" type="presOf" srcId="{F5E62A84-4526-42A3-B9D8-8D3D1CCC6231}" destId="{E55FD140-3982-487B-91B7-5538772AFD10}" srcOrd="1" destOrd="0" presId="urn:microsoft.com/office/officeart/2005/8/layout/orgChart1"/>
    <dgm:cxn modelId="{12B61D8C-C75E-42FF-B282-A444CB6FAF63}" type="presOf" srcId="{2F50D958-29EF-46D2-AE3A-D4FA8E2587B6}" destId="{3A39F641-4D74-437B-8A44-51DDE683BDA1}" srcOrd="0" destOrd="0" presId="urn:microsoft.com/office/officeart/2005/8/layout/orgChart1"/>
    <dgm:cxn modelId="{46B80F99-303A-4CAE-8C83-EF308808A923}" srcId="{8B86CDF9-3C25-4D57-B3B0-3F0088925ED4}" destId="{62B9C243-6082-4815-A115-E33F608D386E}" srcOrd="0" destOrd="0" parTransId="{AA67FD00-C0D8-4497-A006-9020CEE9D760}" sibTransId="{215CDA90-A9A3-49F7-8A08-D158490E4933}"/>
    <dgm:cxn modelId="{98DE1DB4-CC70-4931-A745-E8D81EC05A53}" type="presOf" srcId="{5C2D0FDB-CFB6-42B3-B597-696C9EB77D3B}" destId="{F4EA9A34-3CBC-45EC-82CD-6E803ECD676F}" srcOrd="0" destOrd="0" presId="urn:microsoft.com/office/officeart/2005/8/layout/orgChart1"/>
    <dgm:cxn modelId="{27ECD9C6-2DAC-41F3-9B9F-B30981369146}" type="presOf" srcId="{06335882-9F69-41DA-B8AE-1A47B0C0EA0B}" destId="{5859DDDD-BE4C-4036-86C6-3C1823F93690}" srcOrd="0" destOrd="0" presId="urn:microsoft.com/office/officeart/2005/8/layout/orgChart1"/>
    <dgm:cxn modelId="{A8EDF1CB-EE20-46B9-B47A-7325408F887A}" type="presOf" srcId="{1A8937CD-5999-46FF-804F-47E2012E7AB9}" destId="{6A64DCED-48D6-4B28-8B04-D7DD06345D95}" srcOrd="0" destOrd="0" presId="urn:microsoft.com/office/officeart/2005/8/layout/orgChart1"/>
    <dgm:cxn modelId="{4B1726D4-27BB-45D3-9ABA-5DBDFA3C88B6}" type="presOf" srcId="{8B86CDF9-3C25-4D57-B3B0-3F0088925ED4}" destId="{3231ED6F-0C77-4687-83D3-50901D42BF12}" srcOrd="0" destOrd="0" presId="urn:microsoft.com/office/officeart/2005/8/layout/orgChart1"/>
    <dgm:cxn modelId="{B7A30DD9-254C-4FCC-A6E5-7C0EE51EB345}" type="presOf" srcId="{8B86CDF9-3C25-4D57-B3B0-3F0088925ED4}" destId="{465C7776-7526-4340-9AAB-DD20E862D3D9}" srcOrd="1" destOrd="0" presId="urn:microsoft.com/office/officeart/2005/8/layout/orgChart1"/>
    <dgm:cxn modelId="{85D662D9-E826-4C22-BA8B-6DAD61E641B9}" type="presOf" srcId="{5C2D0FDB-CFB6-42B3-B597-696C9EB77D3B}" destId="{FF811518-AE0B-4BB5-BDCC-D7AC225BFAD9}" srcOrd="1" destOrd="0" presId="urn:microsoft.com/office/officeart/2005/8/layout/orgChart1"/>
    <dgm:cxn modelId="{9C109FDD-0A32-4543-B111-FD06D20C46D0}" type="presOf" srcId="{2279BEB8-06F7-43F3-83B5-66C03D79412D}" destId="{83B37F3F-0BDE-4999-AF94-E3D208860BBD}" srcOrd="0" destOrd="0" presId="urn:microsoft.com/office/officeart/2005/8/layout/orgChart1"/>
    <dgm:cxn modelId="{AC5FE9E2-0064-4DCE-8066-C8EA967C78B9}" type="presOf" srcId="{93752159-7EE7-4D77-9E9D-5FCB98FC2A2E}" destId="{7A6AF320-9F04-4DD3-9666-AA27DAFAD59F}" srcOrd="0" destOrd="0" presId="urn:microsoft.com/office/officeart/2005/8/layout/orgChart1"/>
    <dgm:cxn modelId="{FB8B5BE5-8E45-42DE-ACBA-77F7F731F778}" srcId="{2F50D958-29EF-46D2-AE3A-D4FA8E2587B6}" destId="{86D8B9D5-F600-441E-9D9B-1AE4D5CB4BF6}" srcOrd="0" destOrd="0" parTransId="{0E12B304-3932-4D34-BA7B-7E033E8D8638}" sibTransId="{34BB0894-0206-4ED2-A312-61732C3CFEA1}"/>
    <dgm:cxn modelId="{002C04EE-DD17-49A2-9894-19E0657817F8}" type="presOf" srcId="{86D8B9D5-F600-441E-9D9B-1AE4D5CB4BF6}" destId="{5ECF34EC-0716-493A-B24E-166EC48130CB}" srcOrd="1" destOrd="0" presId="urn:microsoft.com/office/officeart/2005/8/layout/orgChart1"/>
    <dgm:cxn modelId="{2A3D95FA-84E1-4C06-A920-F1C6BCA69038}" type="presOf" srcId="{62B9C243-6082-4815-A115-E33F608D386E}" destId="{D1E1FBA6-42D1-4C67-B884-68C5E7A8F776}" srcOrd="1" destOrd="0" presId="urn:microsoft.com/office/officeart/2005/8/layout/orgChart1"/>
    <dgm:cxn modelId="{B2BDAAFB-2400-40D5-A991-DBB207149025}" type="presOf" srcId="{93752159-7EE7-4D77-9E9D-5FCB98FC2A2E}" destId="{A6ADB3B4-8AB5-4162-BAA1-7CE2946A3248}" srcOrd="1" destOrd="0" presId="urn:microsoft.com/office/officeart/2005/8/layout/orgChart1"/>
    <dgm:cxn modelId="{6E6A0A92-F0B4-42A6-B899-27ACFA20C695}" type="presParOf" srcId="{3A39F641-4D74-437B-8A44-51DDE683BDA1}" destId="{4FBFC5AD-D324-489F-97E2-D8368551937D}" srcOrd="0" destOrd="0" presId="urn:microsoft.com/office/officeart/2005/8/layout/orgChart1"/>
    <dgm:cxn modelId="{3C021D25-A995-43BE-8066-4CAE38EA54FA}" type="presParOf" srcId="{4FBFC5AD-D324-489F-97E2-D8368551937D}" destId="{3DE828AE-9917-41E3-8530-6246021E35E9}" srcOrd="0" destOrd="0" presId="urn:microsoft.com/office/officeart/2005/8/layout/orgChart1"/>
    <dgm:cxn modelId="{3A8BC615-74F5-4AB6-96D8-1AB2E0A6B698}" type="presParOf" srcId="{3DE828AE-9917-41E3-8530-6246021E35E9}" destId="{11AF5A72-3D17-4066-BA7F-910CC25A3141}" srcOrd="0" destOrd="0" presId="urn:microsoft.com/office/officeart/2005/8/layout/orgChart1"/>
    <dgm:cxn modelId="{B5D62210-77AE-47A3-B0C1-17247EAB1721}" type="presParOf" srcId="{3DE828AE-9917-41E3-8530-6246021E35E9}" destId="{5ECF34EC-0716-493A-B24E-166EC48130CB}" srcOrd="1" destOrd="0" presId="urn:microsoft.com/office/officeart/2005/8/layout/orgChart1"/>
    <dgm:cxn modelId="{76F6C840-D332-4CE2-8AAC-FF00EFFACE2F}" type="presParOf" srcId="{4FBFC5AD-D324-489F-97E2-D8368551937D}" destId="{D9E0F10F-5AE8-4ACD-A811-BB31B078F484}" srcOrd="1" destOrd="0" presId="urn:microsoft.com/office/officeart/2005/8/layout/orgChart1"/>
    <dgm:cxn modelId="{6D4BADE2-C9DA-44CE-8AE0-B76F04E3417D}" type="presParOf" srcId="{D9E0F10F-5AE8-4ACD-A811-BB31B078F484}" destId="{6A64DCED-48D6-4B28-8B04-D7DD06345D95}" srcOrd="0" destOrd="0" presId="urn:microsoft.com/office/officeart/2005/8/layout/orgChart1"/>
    <dgm:cxn modelId="{C25121CA-3C4B-4BA7-84F1-C751275BCD55}" type="presParOf" srcId="{D9E0F10F-5AE8-4ACD-A811-BB31B078F484}" destId="{BE8F4002-975A-489F-B2FB-678583260874}" srcOrd="1" destOrd="0" presId="urn:microsoft.com/office/officeart/2005/8/layout/orgChart1"/>
    <dgm:cxn modelId="{42E0DF84-A0C2-4DBE-AF1B-FC1ED2013B79}" type="presParOf" srcId="{BE8F4002-975A-489F-B2FB-678583260874}" destId="{82A96A30-4EA6-4EA3-88D7-0B5B95D87CD5}" srcOrd="0" destOrd="0" presId="urn:microsoft.com/office/officeart/2005/8/layout/orgChart1"/>
    <dgm:cxn modelId="{7410D437-5847-4E56-B181-5D3FF93B3D16}" type="presParOf" srcId="{82A96A30-4EA6-4EA3-88D7-0B5B95D87CD5}" destId="{3231ED6F-0C77-4687-83D3-50901D42BF12}" srcOrd="0" destOrd="0" presId="urn:microsoft.com/office/officeart/2005/8/layout/orgChart1"/>
    <dgm:cxn modelId="{6D083009-E98B-4397-B57A-0DABF6BABDEA}" type="presParOf" srcId="{82A96A30-4EA6-4EA3-88D7-0B5B95D87CD5}" destId="{465C7776-7526-4340-9AAB-DD20E862D3D9}" srcOrd="1" destOrd="0" presId="urn:microsoft.com/office/officeart/2005/8/layout/orgChart1"/>
    <dgm:cxn modelId="{47182B9F-2197-49BE-B857-187F676DE4BE}" type="presParOf" srcId="{BE8F4002-975A-489F-B2FB-678583260874}" destId="{C7CD81DF-EE4C-4581-84F3-376409E6C10A}" srcOrd="1" destOrd="0" presId="urn:microsoft.com/office/officeart/2005/8/layout/orgChart1"/>
    <dgm:cxn modelId="{B4765854-35BE-4E72-8CFB-7DB090FD1E6A}" type="presParOf" srcId="{C7CD81DF-EE4C-4581-84F3-376409E6C10A}" destId="{17635C52-6E87-48B8-889D-16ACAA46CF1C}" srcOrd="0" destOrd="0" presId="urn:microsoft.com/office/officeart/2005/8/layout/orgChart1"/>
    <dgm:cxn modelId="{96E52408-601B-4CD6-B856-906622193128}" type="presParOf" srcId="{C7CD81DF-EE4C-4581-84F3-376409E6C10A}" destId="{585A4F8E-586D-48E1-B39B-20F3087FB896}" srcOrd="1" destOrd="0" presId="urn:microsoft.com/office/officeart/2005/8/layout/orgChart1"/>
    <dgm:cxn modelId="{A79982FB-AB0A-4C67-970A-F0D74CEE8E11}" type="presParOf" srcId="{585A4F8E-586D-48E1-B39B-20F3087FB896}" destId="{93A28E8E-274E-4CAB-93F0-04458D198DAF}" srcOrd="0" destOrd="0" presId="urn:microsoft.com/office/officeart/2005/8/layout/orgChart1"/>
    <dgm:cxn modelId="{233CAF24-30CF-43C6-9D21-D3EBDF126AD4}" type="presParOf" srcId="{93A28E8E-274E-4CAB-93F0-04458D198DAF}" destId="{E86A2BFC-510C-4AA8-AB7D-81B5AB360751}" srcOrd="0" destOrd="0" presId="urn:microsoft.com/office/officeart/2005/8/layout/orgChart1"/>
    <dgm:cxn modelId="{A980FAC2-9807-4897-8DEF-B3D13E5FFBDE}" type="presParOf" srcId="{93A28E8E-274E-4CAB-93F0-04458D198DAF}" destId="{D1E1FBA6-42D1-4C67-B884-68C5E7A8F776}" srcOrd="1" destOrd="0" presId="urn:microsoft.com/office/officeart/2005/8/layout/orgChart1"/>
    <dgm:cxn modelId="{84AE012D-7113-400B-B94C-EA49CA2B4E9C}" type="presParOf" srcId="{585A4F8E-586D-48E1-B39B-20F3087FB896}" destId="{0CC09D59-8BDD-46A4-93D4-5792EE70EA50}" srcOrd="1" destOrd="0" presId="urn:microsoft.com/office/officeart/2005/8/layout/orgChart1"/>
    <dgm:cxn modelId="{C712F088-AA43-46D6-99A6-E6472704BD9F}" type="presParOf" srcId="{585A4F8E-586D-48E1-B39B-20F3087FB896}" destId="{CEFE7BBE-9186-4B79-8E5F-10BDEEDEA2FA}" srcOrd="2" destOrd="0" presId="urn:microsoft.com/office/officeart/2005/8/layout/orgChart1"/>
    <dgm:cxn modelId="{4BA594C3-74CB-4756-A0DD-F9850B6697A5}" type="presParOf" srcId="{BE8F4002-975A-489F-B2FB-678583260874}" destId="{4F737285-F970-45EC-B5E4-995CA1D776CD}" srcOrd="2" destOrd="0" presId="urn:microsoft.com/office/officeart/2005/8/layout/orgChart1"/>
    <dgm:cxn modelId="{A1284B54-4B66-4BF1-889D-AD2F08C1E6A5}" type="presParOf" srcId="{D9E0F10F-5AE8-4ACD-A811-BB31B078F484}" destId="{3673BBA6-1B15-4882-AE24-85DC368AC12B}" srcOrd="2" destOrd="0" presId="urn:microsoft.com/office/officeart/2005/8/layout/orgChart1"/>
    <dgm:cxn modelId="{B8BE96F4-4E26-4CFA-ABCE-7FD5A3BB17FF}" type="presParOf" srcId="{D9E0F10F-5AE8-4ACD-A811-BB31B078F484}" destId="{27CB1B97-2070-4E42-A394-EABA9D0DB935}" srcOrd="3" destOrd="0" presId="urn:microsoft.com/office/officeart/2005/8/layout/orgChart1"/>
    <dgm:cxn modelId="{E3541508-81D9-4989-A177-8306D7286D65}" type="presParOf" srcId="{27CB1B97-2070-4E42-A394-EABA9D0DB935}" destId="{34E703CE-04F3-4BEC-AFEA-D131B7881227}" srcOrd="0" destOrd="0" presId="urn:microsoft.com/office/officeart/2005/8/layout/orgChart1"/>
    <dgm:cxn modelId="{013834DC-8027-4958-9C52-3E572AA9CFB9}" type="presParOf" srcId="{34E703CE-04F3-4BEC-AFEA-D131B7881227}" destId="{83B37F3F-0BDE-4999-AF94-E3D208860BBD}" srcOrd="0" destOrd="0" presId="urn:microsoft.com/office/officeart/2005/8/layout/orgChart1"/>
    <dgm:cxn modelId="{A1D76482-1376-4718-9FD0-8AD817D86554}" type="presParOf" srcId="{34E703CE-04F3-4BEC-AFEA-D131B7881227}" destId="{6196A2DA-7F31-42B7-A7AA-6374222EFACB}" srcOrd="1" destOrd="0" presId="urn:microsoft.com/office/officeart/2005/8/layout/orgChart1"/>
    <dgm:cxn modelId="{939CDA8D-199B-4BD7-A4C4-8CC6BEC1B30E}" type="presParOf" srcId="{27CB1B97-2070-4E42-A394-EABA9D0DB935}" destId="{F7421161-C429-4AAE-800E-AAD4ECD74CB2}" srcOrd="1" destOrd="0" presId="urn:microsoft.com/office/officeart/2005/8/layout/orgChart1"/>
    <dgm:cxn modelId="{0EA926C4-518A-4BF7-A9E0-A3CBA9C685C8}" type="presParOf" srcId="{F7421161-C429-4AAE-800E-AAD4ECD74CB2}" destId="{5859DDDD-BE4C-4036-86C6-3C1823F93690}" srcOrd="0" destOrd="0" presId="urn:microsoft.com/office/officeart/2005/8/layout/orgChart1"/>
    <dgm:cxn modelId="{94C5B625-EFEE-4878-A5B9-432FE431DA3D}" type="presParOf" srcId="{F7421161-C429-4AAE-800E-AAD4ECD74CB2}" destId="{32C7E55B-B69E-4214-AB20-9FC7ECDA6F41}" srcOrd="1" destOrd="0" presId="urn:microsoft.com/office/officeart/2005/8/layout/orgChart1"/>
    <dgm:cxn modelId="{0734BDA4-16C0-48DC-B2FC-B94A06597E74}" type="presParOf" srcId="{32C7E55B-B69E-4214-AB20-9FC7ECDA6F41}" destId="{87AA6F25-1BA4-4712-873D-9887A6C54F14}" srcOrd="0" destOrd="0" presId="urn:microsoft.com/office/officeart/2005/8/layout/orgChart1"/>
    <dgm:cxn modelId="{63C266F7-5490-42DA-8970-D3EDCE17B7C2}" type="presParOf" srcId="{87AA6F25-1BA4-4712-873D-9887A6C54F14}" destId="{7A6AF320-9F04-4DD3-9666-AA27DAFAD59F}" srcOrd="0" destOrd="0" presId="urn:microsoft.com/office/officeart/2005/8/layout/orgChart1"/>
    <dgm:cxn modelId="{1E829DDE-6C51-4AEF-8251-ABA0F1C32E28}" type="presParOf" srcId="{87AA6F25-1BA4-4712-873D-9887A6C54F14}" destId="{A6ADB3B4-8AB5-4162-BAA1-7CE2946A3248}" srcOrd="1" destOrd="0" presId="urn:microsoft.com/office/officeart/2005/8/layout/orgChart1"/>
    <dgm:cxn modelId="{D0AE43C0-E74C-470C-BECC-EF366304EBCC}" type="presParOf" srcId="{32C7E55B-B69E-4214-AB20-9FC7ECDA6F41}" destId="{6621C434-E050-47FA-BDC3-BCEAA75B5910}" srcOrd="1" destOrd="0" presId="urn:microsoft.com/office/officeart/2005/8/layout/orgChart1"/>
    <dgm:cxn modelId="{0C460C96-63EB-477E-AA2C-FB61808FA01F}" type="presParOf" srcId="{32C7E55B-B69E-4214-AB20-9FC7ECDA6F41}" destId="{225686CB-E17D-434F-8A04-1546078C5770}" srcOrd="2" destOrd="0" presId="urn:microsoft.com/office/officeart/2005/8/layout/orgChart1"/>
    <dgm:cxn modelId="{0548C2D3-6606-4E37-848D-534125F510B1}" type="presParOf" srcId="{27CB1B97-2070-4E42-A394-EABA9D0DB935}" destId="{0667A8BE-D8D2-41FD-A0A0-07F15A8672CA}" srcOrd="2" destOrd="0" presId="urn:microsoft.com/office/officeart/2005/8/layout/orgChart1"/>
    <dgm:cxn modelId="{107DEFD5-BF96-4353-BD95-EAD458D89192}" type="presParOf" srcId="{D9E0F10F-5AE8-4ACD-A811-BB31B078F484}" destId="{9AC1BE48-0300-447E-AEFF-7D96AB5E3C87}" srcOrd="4" destOrd="0" presId="urn:microsoft.com/office/officeart/2005/8/layout/orgChart1"/>
    <dgm:cxn modelId="{DFAA10AF-60E1-481F-9774-1F5C1F6B1400}" type="presParOf" srcId="{D9E0F10F-5AE8-4ACD-A811-BB31B078F484}" destId="{B053116F-178D-4E07-BF72-4DADFD7A9168}" srcOrd="5" destOrd="0" presId="urn:microsoft.com/office/officeart/2005/8/layout/orgChart1"/>
    <dgm:cxn modelId="{34BA66E1-B7B4-4C39-ABFF-83CBA9799515}" type="presParOf" srcId="{B053116F-178D-4E07-BF72-4DADFD7A9168}" destId="{850118FB-821A-464E-ACFB-2E50A6DBBBB3}" srcOrd="0" destOrd="0" presId="urn:microsoft.com/office/officeart/2005/8/layout/orgChart1"/>
    <dgm:cxn modelId="{01BE1B98-91DE-4FC1-A803-6BDCF07C8A66}" type="presParOf" srcId="{850118FB-821A-464E-ACFB-2E50A6DBBBB3}" destId="{60760FD5-FFC0-417F-B606-D5D54A759A70}" srcOrd="0" destOrd="0" presId="urn:microsoft.com/office/officeart/2005/8/layout/orgChart1"/>
    <dgm:cxn modelId="{0E8F2962-925A-4316-8443-991B04B4154E}" type="presParOf" srcId="{850118FB-821A-464E-ACFB-2E50A6DBBBB3}" destId="{E55FD140-3982-487B-91B7-5538772AFD10}" srcOrd="1" destOrd="0" presId="urn:microsoft.com/office/officeart/2005/8/layout/orgChart1"/>
    <dgm:cxn modelId="{F1FEDB6B-60E5-4207-88D0-EA3FBCD29737}" type="presParOf" srcId="{B053116F-178D-4E07-BF72-4DADFD7A9168}" destId="{9ADF021A-8EEE-4C93-8925-2B25EFDFD537}" srcOrd="1" destOrd="0" presId="urn:microsoft.com/office/officeart/2005/8/layout/orgChart1"/>
    <dgm:cxn modelId="{3FAC1DB0-8AD7-4C11-88D6-3D371167A9D5}" type="presParOf" srcId="{9ADF021A-8EEE-4C93-8925-2B25EFDFD537}" destId="{DAB1D15E-84C7-4356-AAE1-6C9EBB6E730D}" srcOrd="0" destOrd="0" presId="urn:microsoft.com/office/officeart/2005/8/layout/orgChart1"/>
    <dgm:cxn modelId="{177AADC9-63C8-43A1-8CFA-4BFD33A8ECDD}" type="presParOf" srcId="{9ADF021A-8EEE-4C93-8925-2B25EFDFD537}" destId="{74BD142F-BA47-4BAC-92E9-A617D2F6CEC8}" srcOrd="1" destOrd="0" presId="urn:microsoft.com/office/officeart/2005/8/layout/orgChart1"/>
    <dgm:cxn modelId="{7C95D53D-986F-427E-A95D-FC7D5AC07653}" type="presParOf" srcId="{74BD142F-BA47-4BAC-92E9-A617D2F6CEC8}" destId="{2A82A9D3-16CA-4675-B6F5-78AA4E8E1940}" srcOrd="0" destOrd="0" presId="urn:microsoft.com/office/officeart/2005/8/layout/orgChart1"/>
    <dgm:cxn modelId="{FF630DEC-0F2E-4A83-BBFF-D2F284E9B633}" type="presParOf" srcId="{2A82A9D3-16CA-4675-B6F5-78AA4E8E1940}" destId="{F4EA9A34-3CBC-45EC-82CD-6E803ECD676F}" srcOrd="0" destOrd="0" presId="urn:microsoft.com/office/officeart/2005/8/layout/orgChart1"/>
    <dgm:cxn modelId="{EE427481-1C13-47EF-87B0-036FF21A1C78}" type="presParOf" srcId="{2A82A9D3-16CA-4675-B6F5-78AA4E8E1940}" destId="{FF811518-AE0B-4BB5-BDCC-D7AC225BFAD9}" srcOrd="1" destOrd="0" presId="urn:microsoft.com/office/officeart/2005/8/layout/orgChart1"/>
    <dgm:cxn modelId="{BFA6583F-8279-48BA-AC0B-99EDFF679BF6}" type="presParOf" srcId="{74BD142F-BA47-4BAC-92E9-A617D2F6CEC8}" destId="{9D07286B-0FC0-4C4F-B9D5-FA7EE2D3E134}" srcOrd="1" destOrd="0" presId="urn:microsoft.com/office/officeart/2005/8/layout/orgChart1"/>
    <dgm:cxn modelId="{7F756B91-E1DB-4400-A9A6-63B56C41254B}" type="presParOf" srcId="{74BD142F-BA47-4BAC-92E9-A617D2F6CEC8}" destId="{6F70D240-0FC6-4F1F-80BF-0E60ECBAD96F}" srcOrd="2" destOrd="0" presId="urn:microsoft.com/office/officeart/2005/8/layout/orgChart1"/>
    <dgm:cxn modelId="{16B64743-161B-497D-B369-B357A9DD4373}" type="presParOf" srcId="{B053116F-178D-4E07-BF72-4DADFD7A9168}" destId="{DFE5D1FF-AB12-4860-A704-511AB2CDFB13}" srcOrd="2" destOrd="0" presId="urn:microsoft.com/office/officeart/2005/8/layout/orgChart1"/>
    <dgm:cxn modelId="{CA4295CA-09D5-4255-8220-8345AAD7C092}" type="presParOf" srcId="{4FBFC5AD-D324-489F-97E2-D8368551937D}" destId="{6CE25773-5873-43AF-8208-F6FCC8D2BE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E050A-3FB0-47C7-ADD0-4DF0BAD45BC2}">
      <dsp:nvSpPr>
        <dsp:cNvPr id="0" name=""/>
        <dsp:cNvSpPr/>
      </dsp:nvSpPr>
      <dsp:spPr>
        <a:xfrm>
          <a:off x="4486766" y="1784967"/>
          <a:ext cx="3148488" cy="9513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426"/>
              </a:lnTo>
              <a:lnTo>
                <a:pt x="3148488" y="701426"/>
              </a:lnTo>
              <a:lnTo>
                <a:pt x="3148488" y="951337"/>
              </a:lnTo>
            </a:path>
          </a:pathLst>
        </a:custGeom>
        <a:noFill/>
        <a:ln w="1587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707104-55DF-40EB-B9E0-58F1654AE9E2}">
      <dsp:nvSpPr>
        <dsp:cNvPr id="0" name=""/>
        <dsp:cNvSpPr/>
      </dsp:nvSpPr>
      <dsp:spPr>
        <a:xfrm>
          <a:off x="4436524" y="1784967"/>
          <a:ext cx="91440" cy="951337"/>
        </a:xfrm>
        <a:custGeom>
          <a:avLst/>
          <a:gdLst/>
          <a:ahLst/>
          <a:cxnLst/>
          <a:rect l="0" t="0" r="0" b="0"/>
          <a:pathLst>
            <a:path>
              <a:moveTo>
                <a:pt x="50242" y="0"/>
              </a:moveTo>
              <a:lnTo>
                <a:pt x="50242" y="701426"/>
              </a:lnTo>
              <a:lnTo>
                <a:pt x="45720" y="701426"/>
              </a:lnTo>
              <a:lnTo>
                <a:pt x="45720" y="951337"/>
              </a:lnTo>
            </a:path>
          </a:pathLst>
        </a:custGeom>
        <a:noFill/>
        <a:ln w="1587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242C93-1221-444E-88C4-C13C44F8137A}">
      <dsp:nvSpPr>
        <dsp:cNvPr id="0" name=""/>
        <dsp:cNvSpPr/>
      </dsp:nvSpPr>
      <dsp:spPr>
        <a:xfrm>
          <a:off x="1329233" y="1784967"/>
          <a:ext cx="3157532" cy="951337"/>
        </a:xfrm>
        <a:custGeom>
          <a:avLst/>
          <a:gdLst/>
          <a:ahLst/>
          <a:cxnLst/>
          <a:rect l="0" t="0" r="0" b="0"/>
          <a:pathLst>
            <a:path>
              <a:moveTo>
                <a:pt x="3157532" y="0"/>
              </a:moveTo>
              <a:lnTo>
                <a:pt x="3157532" y="701426"/>
              </a:lnTo>
              <a:lnTo>
                <a:pt x="0" y="701426"/>
              </a:lnTo>
              <a:lnTo>
                <a:pt x="0" y="951337"/>
              </a:lnTo>
            </a:path>
          </a:pathLst>
        </a:custGeom>
        <a:noFill/>
        <a:ln w="1587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2AECA2-8032-44E5-ACB3-A9BA2FEFFA5A}">
      <dsp:nvSpPr>
        <dsp:cNvPr id="0" name=""/>
        <dsp:cNvSpPr/>
      </dsp:nvSpPr>
      <dsp:spPr>
        <a:xfrm>
          <a:off x="2274976" y="12781"/>
          <a:ext cx="4423578" cy="177218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 dirty="0">
              <a:effectLst/>
              <a:latin typeface="Times New Roman"/>
              <a:ea typeface="Calibri"/>
            </a:rPr>
            <a:t>Орташа квадраттық қателікті анықтау үшін метрология саласындағы әдістер</a:t>
          </a:r>
          <a:endParaRPr lang="ru-RU" sz="2400" kern="1200" dirty="0"/>
        </a:p>
      </dsp:txBody>
      <dsp:txXfrm>
        <a:off x="2274976" y="12781"/>
        <a:ext cx="4423578" cy="1772185"/>
      </dsp:txXfrm>
    </dsp:sp>
    <dsp:sp modelId="{0F20C20A-CE33-476D-B723-7DF79AC96154}">
      <dsp:nvSpPr>
        <dsp:cNvPr id="0" name=""/>
        <dsp:cNvSpPr/>
      </dsp:nvSpPr>
      <dsp:spPr>
        <a:xfrm>
          <a:off x="2638" y="2736304"/>
          <a:ext cx="2653190" cy="1750026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solidFill>
                <a:schemeClr val="accent1"/>
              </a:solidFill>
              <a:latin typeface="Times New Roman"/>
              <a:ea typeface="Calibri"/>
              <a:cs typeface="Times New Roman"/>
            </a:rPr>
            <a:t>Элементтер бойынша. </a:t>
          </a:r>
          <a:r>
            <a:rPr lang="kk-KZ" sz="1400" kern="1200" dirty="0">
              <a:latin typeface="Times New Roman"/>
              <a:ea typeface="Calibri"/>
              <a:cs typeface="Times New Roman"/>
            </a:rPr>
            <a:t>Бұл әдісте негізгі қателіктің жеке құрауыштары анықталып, сосын қателіктер теориясы кезінде ОКҚ есептеледі</a:t>
          </a:r>
          <a:endParaRPr lang="ru-RU" sz="1400" kern="1200" dirty="0"/>
        </a:p>
      </dsp:txBody>
      <dsp:txXfrm>
        <a:off x="2638" y="2736304"/>
        <a:ext cx="2653190" cy="1750026"/>
      </dsp:txXfrm>
    </dsp:sp>
    <dsp:sp modelId="{C7FDCFFB-E990-480C-A524-40599448EA90}">
      <dsp:nvSpPr>
        <dsp:cNvPr id="0" name=""/>
        <dsp:cNvSpPr/>
      </dsp:nvSpPr>
      <dsp:spPr>
        <a:xfrm>
          <a:off x="3155648" y="2736304"/>
          <a:ext cx="2653190" cy="1750026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400" b="1" kern="1200" dirty="0">
              <a:solidFill>
                <a:schemeClr val="accent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Кешенді әдіс. </a:t>
          </a:r>
          <a:r>
            <a:rPr lang="kk-KZ" altLang="ru-RU" sz="14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Аспаппен өлшеулер нәтижелерін бірліктердің эталондық мәнімен салыстыру жолымен ОКҚ-тің мәнін анықтайды. </a:t>
          </a:r>
          <a:endParaRPr lang="ru-RU" sz="1400" kern="1200" dirty="0"/>
        </a:p>
      </dsp:txBody>
      <dsp:txXfrm>
        <a:off x="3155648" y="2736304"/>
        <a:ext cx="2653190" cy="1750026"/>
      </dsp:txXfrm>
    </dsp:sp>
    <dsp:sp modelId="{389EA999-DC9A-4929-89A4-9EE9D2499409}">
      <dsp:nvSpPr>
        <dsp:cNvPr id="0" name=""/>
        <dsp:cNvSpPr/>
      </dsp:nvSpPr>
      <dsp:spPr>
        <a:xfrm>
          <a:off x="6308659" y="2736304"/>
          <a:ext cx="2653190" cy="2758152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solidFill>
                <a:schemeClr val="accent1"/>
              </a:solidFill>
              <a:latin typeface="Times New Roman"/>
              <a:ea typeface="Calibri"/>
              <a:cs typeface="Times New Roman"/>
            </a:rPr>
            <a:t>Геодезия саласында тәуелсіз тексеру әдісі</a:t>
          </a:r>
          <a:r>
            <a:rPr lang="kk-KZ" sz="1400" kern="1200" dirty="0">
              <a:solidFill>
                <a:schemeClr val="accent1"/>
              </a:solidFill>
              <a:latin typeface="Times New Roman"/>
              <a:ea typeface="Calibri"/>
              <a:cs typeface="Times New Roman"/>
            </a:rPr>
            <a:t> </a:t>
          </a:r>
          <a:r>
            <a:rPr lang="kk-KZ" sz="1400" kern="1200" dirty="0">
              <a:latin typeface="Times New Roman"/>
              <a:ea typeface="Calibri"/>
              <a:cs typeface="Times New Roman"/>
            </a:rPr>
            <a:t>кеңінен қолданылады. Мұнда ОКҚ мәні эталондарды қолданбай-ақ анықталады. Аталған әдіс өлшеу нәтижелері арасындағы математикалық байланыстар негізінде анықталатын қателіктердің шартты теңдеулерінің қиыспаушылықтары негіз болатын өлшеудің  нақты қателіктері арқылы ОКҚ-ті анықтаумен ерекшеленеді.</a:t>
          </a:r>
          <a:endParaRPr lang="ru-RU" sz="1400" kern="1200" dirty="0"/>
        </a:p>
      </dsp:txBody>
      <dsp:txXfrm>
        <a:off x="6308659" y="2736304"/>
        <a:ext cx="2653190" cy="2758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2CF72-65A1-4DAE-B629-85D517C09A9E}">
      <dsp:nvSpPr>
        <dsp:cNvPr id="0" name=""/>
        <dsp:cNvSpPr/>
      </dsp:nvSpPr>
      <dsp:spPr>
        <a:xfrm>
          <a:off x="3831261" y="702"/>
          <a:ext cx="1842532" cy="184253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3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Арнайы зертханаларда құралдар мен рейкаларды калибрлеу мен эталонмен салыстыру</a:t>
          </a:r>
          <a:endParaRPr lang="ru-RU" sz="1300" kern="1200" dirty="0"/>
        </a:p>
      </dsp:txBody>
      <dsp:txXfrm>
        <a:off x="4101094" y="270535"/>
        <a:ext cx="1302866" cy="1302866"/>
      </dsp:txXfrm>
    </dsp:sp>
    <dsp:sp modelId="{FA0728EE-39FE-485B-8B74-A1E9FAA7AE65}">
      <dsp:nvSpPr>
        <dsp:cNvPr id="0" name=""/>
        <dsp:cNvSpPr/>
      </dsp:nvSpPr>
      <dsp:spPr>
        <a:xfrm rot="2700000">
          <a:off x="5476217" y="1580384"/>
          <a:ext cx="491306" cy="62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5497802" y="1652644"/>
        <a:ext cx="343914" cy="373112"/>
      </dsp:txXfrm>
    </dsp:sp>
    <dsp:sp modelId="{9D115214-9820-4E70-AED0-4C4F8ED20C98}">
      <dsp:nvSpPr>
        <dsp:cNvPr id="0" name=""/>
        <dsp:cNvSpPr/>
      </dsp:nvSpPr>
      <dsp:spPr>
        <a:xfrm>
          <a:off x="5789612" y="1959053"/>
          <a:ext cx="1842532" cy="1842532"/>
        </a:xfrm>
        <a:prstGeom prst="ellipse">
          <a:avLst/>
        </a:prstGeom>
        <a:solidFill>
          <a:schemeClr val="accent2">
            <a:hueOff val="-2185134"/>
            <a:satOff val="-2592"/>
            <a:lumOff val="-137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3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Далалық жұмыстардың әрбір кезеңінде, тексеруден өткен құралдарды жыл сайынғы тексеру кешені</a:t>
          </a:r>
          <a:endParaRPr lang="ru-RU" sz="1300" kern="1200" dirty="0"/>
        </a:p>
      </dsp:txBody>
      <dsp:txXfrm>
        <a:off x="6059445" y="2228886"/>
        <a:ext cx="1302866" cy="1302866"/>
      </dsp:txXfrm>
    </dsp:sp>
    <dsp:sp modelId="{9F673D56-F30C-4837-99FC-4085CEA7261A}">
      <dsp:nvSpPr>
        <dsp:cNvPr id="0" name=""/>
        <dsp:cNvSpPr/>
      </dsp:nvSpPr>
      <dsp:spPr>
        <a:xfrm rot="8100000">
          <a:off x="5495882" y="3538735"/>
          <a:ext cx="491306" cy="62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185134"/>
            <a:satOff val="-2592"/>
            <a:lumOff val="-13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 rot="10800000">
        <a:off x="5621689" y="3610995"/>
        <a:ext cx="343914" cy="373112"/>
      </dsp:txXfrm>
    </dsp:sp>
    <dsp:sp modelId="{DA8B4137-601A-4365-A9F2-75B14B618790}">
      <dsp:nvSpPr>
        <dsp:cNvPr id="0" name=""/>
        <dsp:cNvSpPr/>
      </dsp:nvSpPr>
      <dsp:spPr>
        <a:xfrm>
          <a:off x="3831261" y="3917404"/>
          <a:ext cx="1842532" cy="1842532"/>
        </a:xfrm>
        <a:prstGeom prst="ellipse">
          <a:avLst/>
        </a:prstGeom>
        <a:solidFill>
          <a:schemeClr val="accent2">
            <a:hueOff val="-4370269"/>
            <a:satOff val="-5184"/>
            <a:lumOff val="-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3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Әрбір жаңа жоба алдындағы немесе үзіліс кезіндегі тексеру кешені</a:t>
          </a:r>
          <a:endParaRPr lang="ru-RU" sz="1300" kern="1200" dirty="0"/>
        </a:p>
      </dsp:txBody>
      <dsp:txXfrm>
        <a:off x="4101094" y="4187237"/>
        <a:ext cx="1302866" cy="1302866"/>
      </dsp:txXfrm>
    </dsp:sp>
    <dsp:sp modelId="{D640C60B-3EB3-4DD6-8B34-E4FAB8456FE3}">
      <dsp:nvSpPr>
        <dsp:cNvPr id="0" name=""/>
        <dsp:cNvSpPr/>
      </dsp:nvSpPr>
      <dsp:spPr>
        <a:xfrm rot="13500000">
          <a:off x="3537531" y="3558400"/>
          <a:ext cx="491306" cy="62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370269"/>
            <a:satOff val="-5184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 rot="10800000">
        <a:off x="3663338" y="3734882"/>
        <a:ext cx="343914" cy="373112"/>
      </dsp:txXfrm>
    </dsp:sp>
    <dsp:sp modelId="{81E74570-C8C7-411A-8872-731632EA5C74}">
      <dsp:nvSpPr>
        <dsp:cNvPr id="0" name=""/>
        <dsp:cNvSpPr/>
      </dsp:nvSpPr>
      <dsp:spPr>
        <a:xfrm>
          <a:off x="1872910" y="1959053"/>
          <a:ext cx="1842532" cy="1842532"/>
        </a:xfrm>
        <a:prstGeom prst="ellipse">
          <a:avLst/>
        </a:prstGeom>
        <a:solidFill>
          <a:schemeClr val="accent2">
            <a:hueOff val="-6555403"/>
            <a:satOff val="-7776"/>
            <a:lumOff val="-411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3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Ауа райының және басқа да өзгерістерге байланысты күнделікті тексерулер</a:t>
          </a:r>
          <a:endParaRPr lang="ru-RU" sz="1300" kern="1200" dirty="0"/>
        </a:p>
      </dsp:txBody>
      <dsp:txXfrm>
        <a:off x="2142743" y="2228886"/>
        <a:ext cx="1302866" cy="1302866"/>
      </dsp:txXfrm>
    </dsp:sp>
    <dsp:sp modelId="{7E2BE82E-2495-4472-9C62-D6420B85D584}">
      <dsp:nvSpPr>
        <dsp:cNvPr id="0" name=""/>
        <dsp:cNvSpPr/>
      </dsp:nvSpPr>
      <dsp:spPr>
        <a:xfrm rot="18900000">
          <a:off x="3517866" y="1600049"/>
          <a:ext cx="491306" cy="62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6555403"/>
            <a:satOff val="-7776"/>
            <a:lumOff val="-411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3539451" y="1776531"/>
        <a:ext cx="343914" cy="3731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7A37B-6C6E-4392-B8AA-C7587272FD35}">
      <dsp:nvSpPr>
        <dsp:cNvPr id="0" name=""/>
        <dsp:cNvSpPr/>
      </dsp:nvSpPr>
      <dsp:spPr>
        <a:xfrm>
          <a:off x="0" y="1209"/>
          <a:ext cx="3312380" cy="18999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800" kern="1200" dirty="0">
              <a:effectLst/>
              <a:latin typeface="Times New Roman"/>
              <a:ea typeface="Calibri"/>
              <a:cs typeface="Times New Roman"/>
            </a:rPr>
            <a:t>Ферстнер әдісі</a:t>
          </a:r>
          <a:endParaRPr lang="ru-RU" sz="2800" kern="1200" dirty="0"/>
        </a:p>
      </dsp:txBody>
      <dsp:txXfrm>
        <a:off x="0" y="1209"/>
        <a:ext cx="3312380" cy="1899937"/>
      </dsp:txXfrm>
    </dsp:sp>
    <dsp:sp modelId="{3241E08E-3D9B-4645-8690-37538F7DB627}">
      <dsp:nvSpPr>
        <dsp:cNvPr id="0" name=""/>
        <dsp:cNvSpPr/>
      </dsp:nvSpPr>
      <dsp:spPr>
        <a:xfrm>
          <a:off x="0" y="2036810"/>
          <a:ext cx="3312380" cy="18804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800" kern="1200" dirty="0">
              <a:effectLst/>
              <a:latin typeface="Times New Roman"/>
              <a:ea typeface="Calibri"/>
              <a:cs typeface="Times New Roman"/>
            </a:rPr>
            <a:t>Нэбауэр әдісі</a:t>
          </a:r>
          <a:endParaRPr lang="ru-RU" sz="2800" kern="1200" dirty="0"/>
        </a:p>
      </dsp:txBody>
      <dsp:txXfrm>
        <a:off x="0" y="2036810"/>
        <a:ext cx="3312380" cy="1880409"/>
      </dsp:txXfrm>
    </dsp:sp>
    <dsp:sp modelId="{85AC94AF-FAE4-4D5A-8D19-BDEE852FD643}">
      <dsp:nvSpPr>
        <dsp:cNvPr id="0" name=""/>
        <dsp:cNvSpPr/>
      </dsp:nvSpPr>
      <dsp:spPr>
        <a:xfrm>
          <a:off x="0" y="4118770"/>
          <a:ext cx="3312380" cy="20221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800" kern="1200" dirty="0">
              <a:effectLst/>
              <a:latin typeface="Times New Roman"/>
              <a:ea typeface="Calibri"/>
              <a:cs typeface="Times New Roman"/>
            </a:rPr>
            <a:t>Куккамяки әдісі</a:t>
          </a:r>
          <a:endParaRPr lang="ru-RU" sz="2800" kern="1200" dirty="0"/>
        </a:p>
      </dsp:txBody>
      <dsp:txXfrm>
        <a:off x="0" y="4118770"/>
        <a:ext cx="3312380" cy="20221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B1D15E-84C7-4356-AAE1-6C9EBB6E730D}">
      <dsp:nvSpPr>
        <dsp:cNvPr id="0" name=""/>
        <dsp:cNvSpPr/>
      </dsp:nvSpPr>
      <dsp:spPr>
        <a:xfrm>
          <a:off x="6134026" y="2748376"/>
          <a:ext cx="382741" cy="1202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2103"/>
              </a:lnTo>
              <a:lnTo>
                <a:pt x="382741" y="1202103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C1BE48-0300-447E-AEFF-7D96AB5E3C87}">
      <dsp:nvSpPr>
        <dsp:cNvPr id="0" name=""/>
        <dsp:cNvSpPr/>
      </dsp:nvSpPr>
      <dsp:spPr>
        <a:xfrm>
          <a:off x="4253111" y="849884"/>
          <a:ext cx="2901558" cy="2653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549"/>
              </a:lnTo>
              <a:lnTo>
                <a:pt x="2901558" y="72549"/>
              </a:lnTo>
              <a:lnTo>
                <a:pt x="2901558" y="265303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59DDDD-BE4C-4036-86C6-3C1823F93690}">
      <dsp:nvSpPr>
        <dsp:cNvPr id="0" name=""/>
        <dsp:cNvSpPr/>
      </dsp:nvSpPr>
      <dsp:spPr>
        <a:xfrm>
          <a:off x="3196909" y="2748376"/>
          <a:ext cx="382741" cy="1250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0452"/>
              </a:lnTo>
              <a:lnTo>
                <a:pt x="382741" y="1250452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73BBA6-1B15-4882-AE24-85DC368AC12B}">
      <dsp:nvSpPr>
        <dsp:cNvPr id="0" name=""/>
        <dsp:cNvSpPr/>
      </dsp:nvSpPr>
      <dsp:spPr>
        <a:xfrm>
          <a:off x="4171832" y="849884"/>
          <a:ext cx="91440" cy="265303"/>
        </a:xfrm>
        <a:custGeom>
          <a:avLst/>
          <a:gdLst/>
          <a:ahLst/>
          <a:cxnLst/>
          <a:rect l="0" t="0" r="0" b="0"/>
          <a:pathLst>
            <a:path>
              <a:moveTo>
                <a:pt x="81278" y="0"/>
              </a:moveTo>
              <a:lnTo>
                <a:pt x="81278" y="72549"/>
              </a:lnTo>
              <a:lnTo>
                <a:pt x="45720" y="72549"/>
              </a:lnTo>
              <a:lnTo>
                <a:pt x="45720" y="265303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635C52-6E87-48B8-889D-16ACAA46CF1C}">
      <dsp:nvSpPr>
        <dsp:cNvPr id="0" name=""/>
        <dsp:cNvSpPr/>
      </dsp:nvSpPr>
      <dsp:spPr>
        <a:xfrm>
          <a:off x="259792" y="2748376"/>
          <a:ext cx="382741" cy="1202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2103"/>
              </a:lnTo>
              <a:lnTo>
                <a:pt x="382741" y="1202103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64DCED-48D6-4B28-8B04-D7DD06345D95}">
      <dsp:nvSpPr>
        <dsp:cNvPr id="0" name=""/>
        <dsp:cNvSpPr/>
      </dsp:nvSpPr>
      <dsp:spPr>
        <a:xfrm>
          <a:off x="1280435" y="849884"/>
          <a:ext cx="2972675" cy="265303"/>
        </a:xfrm>
        <a:custGeom>
          <a:avLst/>
          <a:gdLst/>
          <a:ahLst/>
          <a:cxnLst/>
          <a:rect l="0" t="0" r="0" b="0"/>
          <a:pathLst>
            <a:path>
              <a:moveTo>
                <a:pt x="2972675" y="0"/>
              </a:moveTo>
              <a:lnTo>
                <a:pt x="2972675" y="72549"/>
              </a:lnTo>
              <a:lnTo>
                <a:pt x="0" y="72549"/>
              </a:lnTo>
              <a:lnTo>
                <a:pt x="0" y="265303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AF5A72-3D17-4066-BA7F-910CC25A3141}">
      <dsp:nvSpPr>
        <dsp:cNvPr id="0" name=""/>
        <dsp:cNvSpPr/>
      </dsp:nvSpPr>
      <dsp:spPr>
        <a:xfrm>
          <a:off x="2977307" y="701656"/>
          <a:ext cx="2551608" cy="148228"/>
        </a:xfrm>
        <a:prstGeom prst="roundRect">
          <a:avLst/>
        </a:prstGeom>
        <a:noFill/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984543" y="708892"/>
        <a:ext cx="2537136" cy="133756"/>
      </dsp:txXfrm>
    </dsp:sp>
    <dsp:sp modelId="{3231ED6F-0C77-4687-83D3-50901D42BF12}">
      <dsp:nvSpPr>
        <dsp:cNvPr id="0" name=""/>
        <dsp:cNvSpPr/>
      </dsp:nvSpPr>
      <dsp:spPr>
        <a:xfrm>
          <a:off x="4631" y="1115187"/>
          <a:ext cx="2551608" cy="1633189"/>
        </a:xfrm>
        <a:prstGeom prst="roundRect">
          <a:avLst/>
        </a:prstGeom>
        <a:gradFill rotWithShape="0">
          <a:gsLst>
            <a:gs pos="28000">
              <a:schemeClr val="accent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тура және кері жүрісте әрбір горизонт үшін тура және айналдырылған рейка бойынша есептер қосындысы</a:t>
          </a:r>
          <a:endParaRPr lang="ru-RU" sz="1800" kern="1200" dirty="0"/>
        </a:p>
      </dsp:txBody>
      <dsp:txXfrm>
        <a:off x="84357" y="1194913"/>
        <a:ext cx="2392156" cy="1473737"/>
      </dsp:txXfrm>
    </dsp:sp>
    <dsp:sp modelId="{E86A2BFC-510C-4AA8-AB7D-81B5AB360751}">
      <dsp:nvSpPr>
        <dsp:cNvPr id="0" name=""/>
        <dsp:cNvSpPr/>
      </dsp:nvSpPr>
      <dsp:spPr>
        <a:xfrm>
          <a:off x="642533" y="3133885"/>
          <a:ext cx="2551608" cy="1633189"/>
        </a:xfrm>
        <a:prstGeom prst="roundRect">
          <a:avLst/>
        </a:prstGeom>
        <a:gradFill rotWithShape="0">
          <a:gsLst>
            <a:gs pos="28000">
              <a:schemeClr val="accent3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тура және кері жүрісте әрбір горизонт үшін есептер қосындысы айырмашылығы </a:t>
          </a:r>
          <a:r>
            <a:rPr lang="el-GR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δ2</a:t>
          </a:r>
          <a:endParaRPr lang="ru-RU" sz="1800" kern="1200" dirty="0"/>
        </a:p>
      </dsp:txBody>
      <dsp:txXfrm>
        <a:off x="722259" y="3213611"/>
        <a:ext cx="2392156" cy="1473737"/>
      </dsp:txXfrm>
    </dsp:sp>
    <dsp:sp modelId="{83B37F3F-0BDE-4999-AF94-E3D208860BBD}">
      <dsp:nvSpPr>
        <dsp:cNvPr id="0" name=""/>
        <dsp:cNvSpPr/>
      </dsp:nvSpPr>
      <dsp:spPr>
        <a:xfrm>
          <a:off x="2941748" y="1115187"/>
          <a:ext cx="2551608" cy="1633189"/>
        </a:xfrm>
        <a:prstGeom prst="roundRect">
          <a:avLst/>
        </a:prstGeom>
        <a:gradFill rotWithShape="0">
          <a:gsLst>
            <a:gs pos="28000">
              <a:schemeClr val="accent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тура және кері жүрісте әрбір горизонт үшін тура және айналдырылған рейка бойынша есептер қосындысының орташасы</a:t>
          </a:r>
          <a:endParaRPr lang="ru-RU" sz="1800" kern="1200" dirty="0"/>
        </a:p>
      </dsp:txBody>
      <dsp:txXfrm>
        <a:off x="3021474" y="1194913"/>
        <a:ext cx="2392156" cy="1473737"/>
      </dsp:txXfrm>
    </dsp:sp>
    <dsp:sp modelId="{7A6AF320-9F04-4DD3-9666-AA27DAFAD59F}">
      <dsp:nvSpPr>
        <dsp:cNvPr id="0" name=""/>
        <dsp:cNvSpPr/>
      </dsp:nvSpPr>
      <dsp:spPr>
        <a:xfrm>
          <a:off x="3579650" y="3133885"/>
          <a:ext cx="2551608" cy="1729887"/>
        </a:xfrm>
        <a:prstGeom prst="roundRect">
          <a:avLst/>
        </a:prstGeom>
        <a:gradFill rotWithShape="0">
          <a:gsLst>
            <a:gs pos="28000">
              <a:schemeClr val="accent3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тура және кері жүріс үшін барлық горизонттан орташа айырмашалақ </a:t>
          </a:r>
          <a:r>
            <a:rPr lang="el-GR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δ1 </a:t>
          </a:r>
          <a:r>
            <a:rPr lang="kk-KZ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және тура және кері жүріс үшін орташа айырмашалақ </a:t>
          </a:r>
          <a:r>
            <a:rPr lang="el-GR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δ2</a:t>
          </a:r>
          <a:endParaRPr lang="ru-RU" sz="1800" kern="1200" dirty="0"/>
        </a:p>
      </dsp:txBody>
      <dsp:txXfrm>
        <a:off x="3664096" y="3218331"/>
        <a:ext cx="2382716" cy="1560995"/>
      </dsp:txXfrm>
    </dsp:sp>
    <dsp:sp modelId="{60760FD5-FFC0-417F-B606-D5D54A759A70}">
      <dsp:nvSpPr>
        <dsp:cNvPr id="0" name=""/>
        <dsp:cNvSpPr/>
      </dsp:nvSpPr>
      <dsp:spPr>
        <a:xfrm>
          <a:off x="5878865" y="1115187"/>
          <a:ext cx="2551608" cy="1633189"/>
        </a:xfrm>
        <a:prstGeom prst="roundRect">
          <a:avLst/>
        </a:prstGeom>
        <a:gradFill rotWithShape="0">
          <a:gsLst>
            <a:gs pos="28000">
              <a:schemeClr val="accent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көршілес горизонттар есептері қосындысы арасындағы айырмашылығы </a:t>
          </a:r>
          <a:r>
            <a:rPr lang="el-GR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δ1</a:t>
          </a:r>
          <a:endParaRPr lang="ru-RU" sz="1800" kern="1200" dirty="0"/>
        </a:p>
      </dsp:txBody>
      <dsp:txXfrm>
        <a:off x="5958591" y="1194913"/>
        <a:ext cx="2392156" cy="1473737"/>
      </dsp:txXfrm>
    </dsp:sp>
    <dsp:sp modelId="{F4EA9A34-3CBC-45EC-82CD-6E803ECD676F}">
      <dsp:nvSpPr>
        <dsp:cNvPr id="0" name=""/>
        <dsp:cNvSpPr/>
      </dsp:nvSpPr>
      <dsp:spPr>
        <a:xfrm>
          <a:off x="6516768" y="3133885"/>
          <a:ext cx="2551608" cy="1633189"/>
        </a:xfrm>
        <a:prstGeom prst="roundRect">
          <a:avLst/>
        </a:prstGeom>
        <a:gradFill rotWithShape="0">
          <a:gsLst>
            <a:gs pos="28000">
              <a:schemeClr val="accent3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«</a:t>
          </a:r>
          <a:r>
            <a:rPr lang="kk-KZ" altLang="ru-RU" sz="1800" kern="1200" dirty="0">
              <a:latin typeface="Times New Roman" pitchFamily="18" charset="0"/>
              <a:ea typeface="Calibri" pitchFamily="34" charset="0"/>
              <a:cs typeface="Times New Roman" pitchFamily="18" charset="0"/>
            </a:rPr>
            <a:t>сандық нивелир+штрих-кодты рейка» жүйесімен өлшеудегі орташа квадраттық қателік</a:t>
          </a:r>
          <a:endParaRPr lang="ru-RU" sz="1800" kern="1200" dirty="0"/>
        </a:p>
      </dsp:txBody>
      <dsp:txXfrm>
        <a:off x="6596494" y="3213611"/>
        <a:ext cx="2392156" cy="1473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DF1816-4CEC-4041-913F-817783C5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2303038"/>
            <a:ext cx="6512511" cy="2206081"/>
          </a:xfrm>
        </p:spPr>
        <p:txBody>
          <a:bodyPr/>
          <a:lstStyle/>
          <a:p>
            <a:pPr marL="0" indent="0" algn="ctr">
              <a:buNone/>
            </a:pPr>
            <a:r>
              <a:rPr lang="kk-KZ" dirty="0"/>
              <a:t>Сандық нивелирлерді тексеру әдістері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35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1698431"/>
              </p:ext>
            </p:extLst>
          </p:nvPr>
        </p:nvGraphicFramePr>
        <p:xfrm>
          <a:off x="0" y="116631"/>
          <a:ext cx="8964488" cy="5958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566224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4572000" y="3860800"/>
            <a:ext cx="4572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50825" y="333375"/>
            <a:ext cx="84677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en-US" altLang="ru-RU" sz="2800">
                <a:latin typeface="Times New Roman" pitchFamily="18" charset="0"/>
                <a:cs typeface="Times New Roman" pitchFamily="18" charset="0"/>
              </a:rPr>
              <a:t>Trimble Dini 0.3 </a:t>
            </a: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нивелирінің техникалық сипаттамасы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6011863" y="5157788"/>
            <a:ext cx="280828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Trimble Dini 0.3 сандық нивелирі</a:t>
            </a:r>
          </a:p>
        </p:txBody>
      </p:sp>
      <p:pic>
        <p:nvPicPr>
          <p:cNvPr id="9221" name="Picture 2" descr="Arq &amp; Top Venta de Instrumentos - Arq &amp; T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916113"/>
            <a:ext cx="2305050" cy="268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729099"/>
              </p:ext>
            </p:extLst>
          </p:nvPr>
        </p:nvGraphicFramePr>
        <p:xfrm>
          <a:off x="179388" y="1196975"/>
          <a:ext cx="5710237" cy="5208271"/>
        </p:xfrm>
        <a:graphic>
          <a:graphicData uri="http://schemas.openxmlformats.org/drawingml/2006/table">
            <a:tbl>
              <a:tblPr/>
              <a:tblGrid>
                <a:gridCol w="3455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Техникалық сипаттамасы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Мәні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Инварлы рейка көмегімен 1 км жүрісте</a:t>
                      </a: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 өсімшені өлшеу дәлдігі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kk-KZ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kk-KZ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Үлкен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дәлдікті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рейкамен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ара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қашықты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өлшеу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дәлдігі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kk-KZ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Арақашықты өлшеу диапазоны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kk-KZ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kk-KZ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м-ден</a:t>
                      </a: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100 м</a:t>
                      </a:r>
                      <a:r>
                        <a:rPr kumimoji="0" lang="kk-KZ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дейін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Көру дүрбісінің үлкейтуі, есе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Жай рейкамен ара қашықты өлшеу дәлдігі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r>
                        <a:rPr kumimoji="0" lang="kk-KZ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Жай рейка көмегімен 1 км жүрістегі өсімшені өлшеу дәлдігі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r>
                        <a:rPr kumimoji="0" lang="kk-KZ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Рейка бойынша визуалды өлшеу дәлдігі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r>
                        <a:rPr kumimoji="0" lang="kk-KZ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  <a:endParaRPr kumimoji="0" lang="ru-RU" alt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2054" marR="6205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12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8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ъект 2"/>
          <p:cNvSpPr>
            <a:spLocks noGrp="1"/>
          </p:cNvSpPr>
          <p:nvPr>
            <p:ph sz="quarter" idx="13"/>
          </p:nvPr>
        </p:nvSpPr>
        <p:spPr>
          <a:xfrm>
            <a:off x="323528" y="116632"/>
            <a:ext cx="8280400" cy="10801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45000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kk-KZ" sz="2400" b="1" dirty="0">
                <a:solidFill>
                  <a:prstClr val="black"/>
                </a:solidFill>
                <a:latin typeface="Times New Roman"/>
                <a:ea typeface="Calibri"/>
                <a:cs typeface="Calibri"/>
              </a:rPr>
              <a:t>«Сандық нивелир+штрих-кодты рейка» жүйесін </a:t>
            </a:r>
            <a:r>
              <a:rPr lang="kk-KZ" alt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метрологиялық қамтамасыз ету 4 деңгейде болу керек: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07490218"/>
              </p:ext>
            </p:extLst>
          </p:nvPr>
        </p:nvGraphicFramePr>
        <p:xfrm>
          <a:off x="-180528" y="1052736"/>
          <a:ext cx="950505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7720358"/>
      </p:ext>
    </p:extLst>
  </p:cSld>
  <p:clrMapOvr>
    <a:masterClrMapping/>
  </p:clrMapOvr>
  <p:transition spd="slow">
    <p:check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3707904" y="0"/>
            <a:ext cx="5436096" cy="2226895"/>
            <a:chOff x="1756410" y="2172651"/>
            <a:chExt cx="5631180" cy="2512695"/>
          </a:xfrm>
        </p:grpSpPr>
        <p:pic>
          <p:nvPicPr>
            <p:cNvPr id="4" name="Рисунок 3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" t="2091" r="1283" b="3813"/>
            <a:stretch/>
          </p:blipFill>
          <p:spPr bwMode="auto">
            <a:xfrm>
              <a:off x="1756410" y="2172651"/>
              <a:ext cx="5631180" cy="251269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5" name="Группа 4"/>
            <p:cNvGrpSpPr/>
            <p:nvPr/>
          </p:nvGrpSpPr>
          <p:grpSpPr>
            <a:xfrm>
              <a:off x="2699792" y="2236300"/>
              <a:ext cx="4391025" cy="285750"/>
              <a:chOff x="0" y="0"/>
              <a:chExt cx="4391025" cy="285750"/>
            </a:xfrm>
          </p:grpSpPr>
          <p:sp>
            <p:nvSpPr>
              <p:cNvPr id="6" name="Поле 1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419225" cy="285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ysClr val="window" lastClr="FFFFFF">
                    <a:lumMod val="100000"/>
                    <a:lumOff val="0"/>
                  </a:sys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kk-KZ" sz="1100" dirty="0">
                    <a:effectLst/>
                    <a:latin typeface="Times New Roman"/>
                    <a:ea typeface="Calibri"/>
                    <a:cs typeface="Times New Roman"/>
                  </a:rPr>
                  <a:t>15 м шамасында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7" name="Поле 111"/>
              <p:cNvSpPr txBox="1">
                <a:spLocks noChangeArrowheads="1"/>
              </p:cNvSpPr>
              <p:nvPr/>
            </p:nvSpPr>
            <p:spPr bwMode="auto">
              <a:xfrm>
                <a:off x="1417320" y="0"/>
                <a:ext cx="1419225" cy="285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ysClr val="window" lastClr="FFFFFF">
                    <a:lumMod val="100000"/>
                    <a:lumOff val="0"/>
                  </a:sys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kk-KZ" sz="1100" dirty="0">
                    <a:effectLst/>
                    <a:latin typeface="Times New Roman"/>
                    <a:ea typeface="Calibri"/>
                    <a:cs typeface="Times New Roman"/>
                  </a:rPr>
                  <a:t>15 м шамасында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8" name="Поле 112"/>
              <p:cNvSpPr txBox="1">
                <a:spLocks noChangeArrowheads="1"/>
              </p:cNvSpPr>
              <p:nvPr/>
            </p:nvSpPr>
            <p:spPr bwMode="auto">
              <a:xfrm>
                <a:off x="2971800" y="0"/>
                <a:ext cx="1419225" cy="285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ysClr val="window" lastClr="FFFFFF">
                    <a:lumMod val="100000"/>
                    <a:lumOff val="0"/>
                  </a:sys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kk-KZ" sz="1100" dirty="0">
                    <a:effectLst/>
                    <a:latin typeface="Times New Roman"/>
                    <a:ea typeface="Calibri"/>
                    <a:cs typeface="Times New Roman"/>
                  </a:rPr>
                  <a:t>15 м шамасында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698438163"/>
              </p:ext>
            </p:extLst>
          </p:nvPr>
        </p:nvGraphicFramePr>
        <p:xfrm>
          <a:off x="35496" y="24408"/>
          <a:ext cx="3600400" cy="6140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2" name="Группа 11"/>
          <p:cNvGrpSpPr/>
          <p:nvPr/>
        </p:nvGrpSpPr>
        <p:grpSpPr>
          <a:xfrm>
            <a:off x="3856277" y="2261572"/>
            <a:ext cx="5287723" cy="2378673"/>
            <a:chOff x="1619672" y="2123438"/>
            <a:chExt cx="5654040" cy="2611120"/>
          </a:xfrm>
        </p:grpSpPr>
        <p:pic>
          <p:nvPicPr>
            <p:cNvPr id="13" name="Рисунок 12"/>
            <p:cNvPicPr/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" t="2055" r="1602" b="2378"/>
            <a:stretch/>
          </p:blipFill>
          <p:spPr bwMode="auto">
            <a:xfrm>
              <a:off x="1619672" y="2123438"/>
              <a:ext cx="5654040" cy="26111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4" name="Группа 13"/>
            <p:cNvGrpSpPr/>
            <p:nvPr/>
          </p:nvGrpSpPr>
          <p:grpSpPr>
            <a:xfrm>
              <a:off x="2631975" y="2172650"/>
              <a:ext cx="4406265" cy="285750"/>
              <a:chOff x="0" y="0"/>
              <a:chExt cx="4406265" cy="285750"/>
            </a:xfrm>
          </p:grpSpPr>
          <p:sp>
            <p:nvSpPr>
              <p:cNvPr id="15" name="Поле 107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419225" cy="285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ysClr val="window" lastClr="FFFFFF">
                    <a:lumMod val="100000"/>
                    <a:lumOff val="0"/>
                  </a:sys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kk-KZ" sz="1100">
                    <a:effectLst/>
                    <a:latin typeface="Times New Roman"/>
                    <a:ea typeface="Calibri"/>
                    <a:cs typeface="Times New Roman"/>
                  </a:rPr>
                  <a:t>15 м шамасында</a:t>
                </a:r>
                <a:endParaRPr lang="ru-R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6" name="Поле 108"/>
              <p:cNvSpPr txBox="1">
                <a:spLocks noChangeArrowheads="1"/>
              </p:cNvSpPr>
              <p:nvPr/>
            </p:nvSpPr>
            <p:spPr bwMode="auto">
              <a:xfrm>
                <a:off x="1569720" y="0"/>
                <a:ext cx="1419225" cy="285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ysClr val="window" lastClr="FFFFFF">
                    <a:lumMod val="100000"/>
                    <a:lumOff val="0"/>
                  </a:sys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kk-KZ" sz="1100">
                    <a:effectLst/>
                    <a:latin typeface="Times New Roman"/>
                    <a:ea typeface="Calibri"/>
                    <a:cs typeface="Times New Roman"/>
                  </a:rPr>
                  <a:t>15 м шамасында</a:t>
                </a:r>
                <a:endParaRPr lang="ru-R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7" name="Поле 109"/>
              <p:cNvSpPr txBox="1">
                <a:spLocks noChangeArrowheads="1"/>
              </p:cNvSpPr>
              <p:nvPr/>
            </p:nvSpPr>
            <p:spPr bwMode="auto">
              <a:xfrm>
                <a:off x="2987040" y="0"/>
                <a:ext cx="1419225" cy="285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ysClr val="window" lastClr="FFFFFF">
                    <a:lumMod val="100000"/>
                    <a:lumOff val="0"/>
                  </a:sys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kk-KZ" sz="1100">
                    <a:effectLst/>
                    <a:latin typeface="Times New Roman"/>
                    <a:ea typeface="Calibri"/>
                    <a:cs typeface="Times New Roman"/>
                  </a:rPr>
                  <a:t>15 м шамасында</a:t>
                </a:r>
                <a:endParaRPr lang="ru-R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</p:grpSp>
      <p:grpSp>
        <p:nvGrpSpPr>
          <p:cNvPr id="18" name="Группа 17"/>
          <p:cNvGrpSpPr/>
          <p:nvPr/>
        </p:nvGrpSpPr>
        <p:grpSpPr>
          <a:xfrm>
            <a:off x="3635896" y="4523358"/>
            <a:ext cx="5520639" cy="2362025"/>
            <a:chOff x="1700530" y="2141855"/>
            <a:chExt cx="5742940" cy="2574290"/>
          </a:xfrm>
        </p:grpSpPr>
        <p:pic>
          <p:nvPicPr>
            <p:cNvPr id="19" name="Рисунок 18"/>
            <p:cNvPicPr/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0" t="2106" r="1442" b="2041"/>
            <a:stretch/>
          </p:blipFill>
          <p:spPr bwMode="auto">
            <a:xfrm>
              <a:off x="1700530" y="2141855"/>
              <a:ext cx="5742940" cy="257429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20" name="Группа 19"/>
            <p:cNvGrpSpPr/>
            <p:nvPr/>
          </p:nvGrpSpPr>
          <p:grpSpPr>
            <a:xfrm>
              <a:off x="3139143" y="2231147"/>
              <a:ext cx="3598545" cy="323850"/>
              <a:chOff x="0" y="0"/>
              <a:chExt cx="3598545" cy="323850"/>
            </a:xfrm>
          </p:grpSpPr>
          <p:sp>
            <p:nvSpPr>
              <p:cNvPr id="21" name="Поле 105"/>
              <p:cNvSpPr txBox="1">
                <a:spLocks noChangeArrowheads="1"/>
              </p:cNvSpPr>
              <p:nvPr/>
            </p:nvSpPr>
            <p:spPr bwMode="auto">
              <a:xfrm>
                <a:off x="2179320" y="0"/>
                <a:ext cx="1419225" cy="285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ysClr val="window" lastClr="FFFFFF">
                    <a:lumMod val="100000"/>
                    <a:lumOff val="0"/>
                  </a:sys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kk-KZ" sz="1100">
                    <a:effectLst/>
                    <a:latin typeface="Times New Roman"/>
                    <a:ea typeface="Calibri"/>
                    <a:cs typeface="Times New Roman"/>
                  </a:rPr>
                  <a:t>20 м шамасында</a:t>
                </a:r>
                <a:endParaRPr lang="ru-R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2" name="Поле 106"/>
              <p:cNvSpPr txBox="1">
                <a:spLocks noChangeArrowheads="1"/>
              </p:cNvSpPr>
              <p:nvPr/>
            </p:nvSpPr>
            <p:spPr bwMode="auto">
              <a:xfrm>
                <a:off x="0" y="38100"/>
                <a:ext cx="1419225" cy="285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ysClr val="window" lastClr="FFFFFF">
                    <a:lumMod val="100000"/>
                    <a:lumOff val="0"/>
                  </a:sys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kk-KZ" sz="1100" dirty="0">
                    <a:effectLst/>
                    <a:latin typeface="Times New Roman"/>
                    <a:ea typeface="Calibri"/>
                    <a:cs typeface="Times New Roman"/>
                  </a:rPr>
                  <a:t>20 м шамасында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468788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19" y="44624"/>
            <a:ext cx="7632848" cy="620361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kk-KZ" sz="2000" dirty="0">
                <a:effectLst/>
                <a:latin typeface="Times New Roman"/>
                <a:ea typeface="Calibri"/>
                <a:cs typeface="Calibri"/>
              </a:rPr>
              <a:t>«Сандық нивелир+штрих-кодты рейка» жүйесіндегі </a:t>
            </a:r>
            <a:r>
              <a:rPr lang="kk-KZ" sz="2000" dirty="0">
                <a:effectLst/>
                <a:latin typeface="Times New Roman"/>
                <a:ea typeface="Calibri"/>
              </a:rPr>
              <a:t>жергілікті тексеру сұлбалары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481137" y="692696"/>
            <a:ext cx="6403231" cy="6165304"/>
            <a:chOff x="0" y="0"/>
            <a:chExt cx="6105525" cy="554990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0" y="0"/>
              <a:ext cx="6083300" cy="5549900"/>
              <a:chOff x="0" y="0"/>
              <a:chExt cx="6083300" cy="5549900"/>
            </a:xfrm>
          </p:grpSpPr>
          <p:sp>
            <p:nvSpPr>
              <p:cNvPr id="39" name="Поле 141"/>
              <p:cNvSpPr txBox="1"/>
              <p:nvPr/>
            </p:nvSpPr>
            <p:spPr>
              <a:xfrm>
                <a:off x="180975" y="104775"/>
                <a:ext cx="352425" cy="13430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vert270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 b="1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НЭ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40" name="Поле 142"/>
              <p:cNvSpPr txBox="1"/>
              <p:nvPr/>
            </p:nvSpPr>
            <p:spPr>
              <a:xfrm>
                <a:off x="180975" y="1447800"/>
                <a:ext cx="352425" cy="13430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vert270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 b="1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1-ші дірежелі ЖЭ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41" name="Поле 143"/>
              <p:cNvSpPr txBox="1"/>
              <p:nvPr/>
            </p:nvSpPr>
            <p:spPr>
              <a:xfrm>
                <a:off x="180975" y="2790825"/>
                <a:ext cx="352425" cy="13430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vert270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 b="1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2-ші дірежелі ЖЭ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42" name="Поле 144"/>
              <p:cNvSpPr txBox="1"/>
              <p:nvPr/>
            </p:nvSpPr>
            <p:spPr>
              <a:xfrm>
                <a:off x="180975" y="4133850"/>
                <a:ext cx="352425" cy="13430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vert270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 b="1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ЖӨҚ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43" name="Поле 145"/>
              <p:cNvSpPr txBox="1"/>
              <p:nvPr/>
            </p:nvSpPr>
            <p:spPr>
              <a:xfrm>
                <a:off x="942975" y="228600"/>
                <a:ext cx="1800225" cy="4286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Лазерлі интерферометр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</a:pPr>
                <a:r>
                  <a:rPr lang="en-US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m=0</a:t>
                </a:r>
                <a:r>
                  <a:rPr lang="ru-RU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,</a:t>
                </a:r>
                <a:r>
                  <a:rPr lang="en-US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001 </a:t>
                </a:r>
                <a:r>
                  <a:rPr lang="ru-RU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мм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44" name="Поле 146"/>
              <p:cNvSpPr txBox="1"/>
              <p:nvPr/>
            </p:nvSpPr>
            <p:spPr>
              <a:xfrm>
                <a:off x="3762375" y="228600"/>
                <a:ext cx="1800225" cy="4286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Биіктік стенд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</a:pPr>
                <a:r>
                  <a:rPr lang="en-US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m=</a:t>
                </a:r>
                <a:r>
                  <a:rPr lang="ru-RU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0,2 мм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45" name="Поле 147"/>
              <p:cNvSpPr txBox="1"/>
              <p:nvPr/>
            </p:nvSpPr>
            <p:spPr>
              <a:xfrm>
                <a:off x="609600" y="4648200"/>
                <a:ext cx="1695450" cy="79057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Аса жоғары «сандық нивелир+штрих-кодты рейка» жүйесі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</a:pPr>
                <a:r>
                  <a:rPr lang="en-US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m=</a:t>
                </a: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0,4-0,5 мм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46" name="Поле 148"/>
              <p:cNvSpPr txBox="1"/>
              <p:nvPr/>
            </p:nvSpPr>
            <p:spPr>
              <a:xfrm>
                <a:off x="2409825" y="4638675"/>
                <a:ext cx="1695450" cy="79057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Нақты «сандық нивелир+штрих-кодты рейка» жүйесі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</a:pPr>
                <a:r>
                  <a:rPr lang="en-US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m=</a:t>
                </a: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2-3 мм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47" name="Поле 149"/>
              <p:cNvSpPr txBox="1"/>
              <p:nvPr/>
            </p:nvSpPr>
            <p:spPr>
              <a:xfrm>
                <a:off x="4219575" y="4638675"/>
                <a:ext cx="1695450" cy="79057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Техникалық «сандық нивелир+штрих-кодты рейка» жүйесі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</a:pPr>
                <a:r>
                  <a:rPr lang="en-US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m=</a:t>
                </a: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5-10  мм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0"/>
                <a:ext cx="6083300" cy="5549900"/>
              </a:xfrm>
              <a:prstGeom prst="rect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Группа 6"/>
            <p:cNvGrpSpPr/>
            <p:nvPr/>
          </p:nvGrpSpPr>
          <p:grpSpPr>
            <a:xfrm>
              <a:off x="533400" y="657225"/>
              <a:ext cx="5572125" cy="3980815"/>
              <a:chOff x="0" y="0"/>
              <a:chExt cx="5572125" cy="3980815"/>
            </a:xfrm>
          </p:grpSpPr>
          <p:sp>
            <p:nvSpPr>
              <p:cNvPr id="8" name="Поле 152"/>
              <p:cNvSpPr txBox="1"/>
              <p:nvPr/>
            </p:nvSpPr>
            <p:spPr>
              <a:xfrm>
                <a:off x="1590675" y="1209675"/>
                <a:ext cx="1857375" cy="60960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Аса жоғары «сандық нивелир+штрих-кодты рейка» жүйесі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9" name="Поле 153"/>
              <p:cNvSpPr txBox="1"/>
              <p:nvPr/>
            </p:nvSpPr>
            <p:spPr>
              <a:xfrm>
                <a:off x="3524250" y="1209675"/>
                <a:ext cx="1857375" cy="51435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Аса жоғары оптикалық нивелир </a:t>
                </a:r>
                <a:r>
                  <a:rPr lang="en-US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m</a:t>
                </a:r>
                <a:r>
                  <a:rPr lang="ru-RU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=</a:t>
                </a: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Calibri"/>
                  </a:rPr>
                  <a:t>1,5 мм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0" name="Поле 154"/>
              <p:cNvSpPr txBox="1"/>
              <p:nvPr/>
            </p:nvSpPr>
            <p:spPr>
              <a:xfrm>
                <a:off x="3524250" y="2600325"/>
                <a:ext cx="1695450" cy="4286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prstClr val="black"/>
                </a:solidFill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Нивелирлік полигон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</a:pPr>
                <a:r>
                  <a:rPr lang="en-US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m=</a:t>
                </a: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1,5 </a:t>
                </a:r>
                <a:r>
                  <a:rPr lang="ru-RU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мм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495300" y="523875"/>
                <a:ext cx="1619250" cy="523875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Поле 156"/>
              <p:cNvSpPr txBox="1"/>
              <p:nvPr/>
            </p:nvSpPr>
            <p:spPr>
              <a:xfrm>
                <a:off x="638175" y="628650"/>
                <a:ext cx="1295400" cy="3048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Салыстыру әдісі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3257550" y="514350"/>
                <a:ext cx="1619250" cy="523875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Поле 158"/>
              <p:cNvSpPr txBox="1"/>
              <p:nvPr/>
            </p:nvSpPr>
            <p:spPr>
              <a:xfrm>
                <a:off x="3400425" y="619125"/>
                <a:ext cx="1295400" cy="3048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Тура өлшеу әдісі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5" name="Овал 14"/>
              <p:cNvSpPr/>
              <p:nvPr/>
            </p:nvSpPr>
            <p:spPr>
              <a:xfrm>
                <a:off x="3619500" y="1876425"/>
                <a:ext cx="1619250" cy="523875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Поле 160"/>
              <p:cNvSpPr txBox="1"/>
              <p:nvPr/>
            </p:nvSpPr>
            <p:spPr>
              <a:xfrm>
                <a:off x="3762375" y="1981200"/>
                <a:ext cx="1295400" cy="3048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Тура өлшеу әдісі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7" name="Овал 16"/>
              <p:cNvSpPr/>
              <p:nvPr/>
            </p:nvSpPr>
            <p:spPr>
              <a:xfrm>
                <a:off x="3600450" y="3200400"/>
                <a:ext cx="1619250" cy="523875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Поле 162"/>
              <p:cNvSpPr txBox="1"/>
              <p:nvPr/>
            </p:nvSpPr>
            <p:spPr>
              <a:xfrm>
                <a:off x="3743325" y="3305175"/>
                <a:ext cx="1295400" cy="3048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kk-KZ" sz="1200">
                    <a:solidFill>
                      <a:prstClr val="black"/>
                    </a:solidFill>
                    <a:latin typeface="Times New Roman"/>
                    <a:ea typeface="Calibri"/>
                    <a:cs typeface="Times New Roman"/>
                  </a:rPr>
                  <a:t>Тура өлшеу әдісі</a:t>
                </a:r>
                <a:endParaRPr lang="ru-RU" sz="1100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cxnSp>
            <p:nvCxnSpPr>
              <p:cNvPr id="19" name="Прямая со стрелкой 18"/>
              <p:cNvCxnSpPr/>
              <p:nvPr/>
            </p:nvCxnSpPr>
            <p:spPr>
              <a:xfrm>
                <a:off x="1276350" y="28575"/>
                <a:ext cx="0" cy="49657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0" name="Прямая со стрелкой 19"/>
              <p:cNvCxnSpPr/>
              <p:nvPr/>
            </p:nvCxnSpPr>
            <p:spPr>
              <a:xfrm>
                <a:off x="4067175" y="0"/>
                <a:ext cx="4762" cy="514033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 flipV="1">
                <a:off x="2495550" y="1066800"/>
                <a:ext cx="1890712" cy="4446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2" name="Прямая со стрелкой 21"/>
              <p:cNvCxnSpPr/>
              <p:nvPr/>
            </p:nvCxnSpPr>
            <p:spPr>
              <a:xfrm>
                <a:off x="2495550" y="1076325"/>
                <a:ext cx="1" cy="142557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3" name="Прямая со стрелкой 22"/>
              <p:cNvCxnSpPr/>
              <p:nvPr/>
            </p:nvCxnSpPr>
            <p:spPr>
              <a:xfrm>
                <a:off x="4391025" y="1066800"/>
                <a:ext cx="0" cy="14224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4" name="Прямая со стрелкой 23"/>
              <p:cNvCxnSpPr/>
              <p:nvPr/>
            </p:nvCxnSpPr>
            <p:spPr>
              <a:xfrm>
                <a:off x="4400550" y="1724025"/>
                <a:ext cx="0" cy="141923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5" name="Прямая со стрелкой 24"/>
              <p:cNvCxnSpPr/>
              <p:nvPr/>
            </p:nvCxnSpPr>
            <p:spPr>
              <a:xfrm>
                <a:off x="4410075" y="2457450"/>
                <a:ext cx="0" cy="14224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6" name="Прямая со стрелкой 25"/>
              <p:cNvCxnSpPr/>
              <p:nvPr/>
            </p:nvCxnSpPr>
            <p:spPr>
              <a:xfrm>
                <a:off x="4410075" y="3057525"/>
                <a:ext cx="0" cy="14224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flipV="1">
                <a:off x="2857500" y="3829050"/>
                <a:ext cx="1890395" cy="4445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8" name="Прямая со стрелкой 27"/>
              <p:cNvCxnSpPr/>
              <p:nvPr/>
            </p:nvCxnSpPr>
            <p:spPr>
              <a:xfrm>
                <a:off x="2857500" y="3838575"/>
                <a:ext cx="0" cy="14224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9" name="Прямая со стрелкой 28"/>
              <p:cNvCxnSpPr/>
              <p:nvPr/>
            </p:nvCxnSpPr>
            <p:spPr>
              <a:xfrm>
                <a:off x="4752975" y="3819525"/>
                <a:ext cx="0" cy="14224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4429125" y="3724275"/>
                <a:ext cx="3175" cy="11430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31" name="Прямая со стрелкой 30"/>
              <p:cNvCxnSpPr/>
              <p:nvPr/>
            </p:nvCxnSpPr>
            <p:spPr>
              <a:xfrm>
                <a:off x="1314450" y="1028700"/>
                <a:ext cx="38100" cy="293497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flipV="1">
                <a:off x="0" y="3476625"/>
                <a:ext cx="3600450" cy="1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ysDash"/>
              </a:ln>
              <a:effectLst/>
            </p:spPr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flipV="1">
                <a:off x="0" y="2133600"/>
                <a:ext cx="3600450" cy="1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ysDash"/>
              </a:ln>
              <a:effectLst/>
            </p:spPr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5229225" y="3467100"/>
                <a:ext cx="3429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ysDash"/>
              </a:ln>
              <a:effectLst/>
            </p:spPr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0" y="790575"/>
                <a:ext cx="4953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ysDash"/>
              </a:ln>
              <a:effectLst/>
            </p:spPr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>
                <a:off x="2114550" y="790575"/>
                <a:ext cx="1143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ysDash"/>
              </a:ln>
              <a:effectLst/>
            </p:spPr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>
                <a:off x="4876800" y="790575"/>
                <a:ext cx="661987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ysDash"/>
              </a:ln>
              <a:effectLst/>
            </p:spPr>
          </p:cxnSp>
          <p:cxnSp>
            <p:nvCxnSpPr>
              <p:cNvPr id="38" name="Прямая соединительная линия 37"/>
              <p:cNvCxnSpPr/>
              <p:nvPr/>
            </p:nvCxnSpPr>
            <p:spPr>
              <a:xfrm>
                <a:off x="5238750" y="2133600"/>
                <a:ext cx="304165" cy="4445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ysDash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701543435"/>
      </p:ext>
    </p:extLst>
  </p:cSld>
  <p:clrMapOvr>
    <a:masterClrMapping/>
  </p:clrMapOvr>
  <p:transition spd="slow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-716557" y="260648"/>
            <a:ext cx="6840760" cy="782960"/>
          </a:xfrm>
          <a:prstGeom prst="rect">
            <a:avLst/>
          </a:prstGeom>
          <a:effectLst/>
        </p:spPr>
        <p:txBody>
          <a:bodyPr>
            <a:normAutofit fontScale="97500"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kk-KZ" sz="3600" dirty="0">
                <a:effectLst/>
                <a:latin typeface="Times New Roman"/>
                <a:ea typeface="Calibri"/>
              </a:rPr>
              <a:t>Зерттеу жүргізу сұлбасы</a:t>
            </a:r>
            <a:endParaRPr lang="kk-KZ" sz="3600" dirty="0">
              <a:effectLst/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7437"/>
            <a:ext cx="5293096" cy="41764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580112" y="763910"/>
            <a:ext cx="33843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Зертханалық жағдайда қатты бетон негіздемеде </a:t>
            </a:r>
            <a:r>
              <a:rPr lang="kk-KZ" sz="1400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</a:t>
            </a:r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нүктесінде сандық нивелир орналастырылады, ал сандық нивелирден 5 м арқашықта </a:t>
            </a:r>
            <a:r>
              <a:rPr lang="kk-KZ" sz="1400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</a:t>
            </a:r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нүктесінде тік жағдайда штрих-кодты рейка орналастырылады .</a:t>
            </a:r>
          </a:p>
          <a:p>
            <a:pPr indent="450000" algn="just"/>
            <a:endParaRPr lang="kk-KZ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Нивелир </a:t>
            </a:r>
            <a:r>
              <a:rPr lang="kk-KZ" sz="1400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</a:t>
            </a:r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нүктесіне жұмыстық жағдайға келтірілгеннен кейін рейка табанымен орналастырылып, 15 - 20 </a:t>
            </a:r>
            <a:r>
              <a:rPr lang="kk-KZ" sz="1400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</a:t>
            </a:r>
            <a:r>
              <a:rPr lang="kk-KZ" sz="1400" i="1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</a:t>
            </a:r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есебі алынады. </a:t>
            </a:r>
          </a:p>
          <a:p>
            <a:pPr indent="450000" algn="just"/>
            <a:endParaRPr lang="kk-KZ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Кейін рейка 180̊ айналдырылып сол </a:t>
            </a:r>
            <a:r>
              <a:rPr lang="kk-KZ" sz="1400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</a:t>
            </a:r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нүктесіне орналастырылады, содан кейін тағы да 15-20 </a:t>
            </a:r>
            <a:r>
              <a:rPr lang="kk-KZ" sz="1400" i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Оʹ</a:t>
            </a:r>
            <a:r>
              <a:rPr lang="kk-KZ" sz="1400" i="1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</a:t>
            </a:r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есеп алынып орташа мәні есептелінеді.</a:t>
            </a:r>
          </a:p>
          <a:p>
            <a:pPr indent="450000" algn="just"/>
            <a:endParaRPr lang="kk-KZ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50000" algn="just"/>
            <a:r>
              <a:rPr lang="kk-KZ" sz="1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Кейін штатив көмегімен нивелир горизонты 15 - 20 см өзгертіледі (жоғарлатылады) және өлшеулер қайта жүргізіледі. Сөйтіп нивелир горизонты бірнеше рет өзгертіледі.</a:t>
            </a:r>
          </a:p>
          <a:p>
            <a:pPr indent="450000"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880246"/>
      </p:ext>
    </p:extLst>
  </p:cSld>
  <p:clrMapOvr>
    <a:masterClrMapping/>
  </p:clrMapOvr>
  <p:transition spd="slow">
    <p:check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91523655"/>
              </p:ext>
            </p:extLst>
          </p:nvPr>
        </p:nvGraphicFramePr>
        <p:xfrm>
          <a:off x="0" y="518617"/>
          <a:ext cx="9073008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467544" y="548680"/>
            <a:ext cx="7992888" cy="782960"/>
          </a:xfrm>
          <a:prstGeom prst="rect">
            <a:avLst/>
          </a:prstGeom>
          <a:effectLst/>
        </p:spPr>
        <p:txBody>
          <a:bodyPr>
            <a:normAutofit fontScale="90000" lnSpcReduction="10000"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kk-KZ" sz="2800" dirty="0">
                <a:effectLst/>
                <a:latin typeface="Times New Roman"/>
                <a:ea typeface="Calibri"/>
                <a:cs typeface="Calibri"/>
              </a:rPr>
              <a:t>«Сандық нивелир+штрих-кодты рейка» жүйесінде </a:t>
            </a:r>
            <a:r>
              <a:rPr lang="kk-KZ" sz="2800" kern="0" dirty="0">
                <a:solidFill>
                  <a:sysClr val="windowText" lastClr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ө</a:t>
            </a:r>
            <a:r>
              <a:rPr lang="kk-KZ" altLang="ru-RU" sz="2800" kern="0" dirty="0">
                <a:solidFill>
                  <a:sysClr val="windowText" lastClr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лшеу жұмыстарынан кейін есептеледі</a:t>
            </a:r>
            <a:endParaRPr lang="ru-RU" sz="2800" kern="0" dirty="0">
              <a:solidFill>
                <a:sysClr val="windowText" lastClr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54652164"/>
      </p:ext>
    </p:extLst>
  </p:cSld>
  <p:clrMapOvr>
    <a:masterClrMapping/>
  </p:clrMapOvr>
  <p:transition spd="slow">
    <p:checker/>
  </p:transition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451</TotalTime>
  <Words>463</Words>
  <Application>Microsoft Office PowerPoint</Application>
  <PresentationFormat>Экран (4:3)</PresentationFormat>
  <Paragraphs>78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Georgia</vt:lpstr>
      <vt:lpstr>Times New Roman</vt:lpstr>
      <vt:lpstr>Trebuchet MS</vt:lpstr>
      <vt:lpstr>Воздушный поток</vt:lpstr>
      <vt:lpstr>Сандық нивелирлерді тексеру әдістері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«Сандық нивелир+штрих-кодты рейка» жүйесіндегі жергілікті тексеру сұлбалары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TRIMBLE DINI 0.3 САНДЫҚ НИВЕЛИРІНІҢ МЕТРОЛОГИЯЛЫҚ КӨРСЕТКІШТЕРІН ЗЕРТТЕУ</dc:title>
  <dc:creator>Asus pk</dc:creator>
  <cp:lastModifiedBy>Пользователь</cp:lastModifiedBy>
  <cp:revision>44</cp:revision>
  <dcterms:created xsi:type="dcterms:W3CDTF">2016-05-29T12:36:02Z</dcterms:created>
  <dcterms:modified xsi:type="dcterms:W3CDTF">2020-03-30T11:43:51Z</dcterms:modified>
</cp:coreProperties>
</file>